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4"/>
  </p:sldMasterIdLst>
  <p:sldIdLst>
    <p:sldId id="256" r:id="rId5"/>
    <p:sldId id="258" r:id="rId6"/>
    <p:sldId id="260" r:id="rId7"/>
    <p:sldId id="278" r:id="rId8"/>
    <p:sldId id="263" r:id="rId9"/>
    <p:sldId id="274" r:id="rId10"/>
    <p:sldId id="264" r:id="rId11"/>
    <p:sldId id="276" r:id="rId12"/>
    <p:sldId id="262" r:id="rId13"/>
    <p:sldId id="259" r:id="rId14"/>
    <p:sldId id="275"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 Hendriks" initials="MH" lastIdx="5" clrIdx="0">
    <p:extLst>
      <p:ext uri="{19B8F6BF-5375-455C-9EA6-DF929625EA0E}">
        <p15:presenceInfo xmlns:p15="http://schemas.microsoft.com/office/powerpoint/2012/main" userId="S-1-5-21-1418743498-1884972470-2073887111-11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neke Jans" userId="f0c53cb5-71e9-4d7b-a846-f6311c700a6e" providerId="ADAL" clId="{AB130A33-9275-4330-BAC4-E2B2D26DA64C}"/>
    <pc:docChg chg="custSel modSld sldOrd">
      <pc:chgData name="Janneke Jans" userId="f0c53cb5-71e9-4d7b-a846-f6311c700a6e" providerId="ADAL" clId="{AB130A33-9275-4330-BAC4-E2B2D26DA64C}" dt="2025-09-10T10:14:22.945" v="893" actId="14100"/>
      <pc:docMkLst>
        <pc:docMk/>
      </pc:docMkLst>
      <pc:sldChg chg="modSp mod">
        <pc:chgData name="Janneke Jans" userId="f0c53cb5-71e9-4d7b-a846-f6311c700a6e" providerId="ADAL" clId="{AB130A33-9275-4330-BAC4-E2B2D26DA64C}" dt="2025-09-10T09:48:34.827" v="510" actId="1076"/>
        <pc:sldMkLst>
          <pc:docMk/>
          <pc:sldMk cId="4179680012" sldId="256"/>
        </pc:sldMkLst>
        <pc:spChg chg="mod">
          <ac:chgData name="Janneke Jans" userId="f0c53cb5-71e9-4d7b-a846-f6311c700a6e" providerId="ADAL" clId="{AB130A33-9275-4330-BAC4-E2B2D26DA64C}" dt="2025-09-10T09:48:28.864" v="509" actId="255"/>
          <ac:spMkLst>
            <pc:docMk/>
            <pc:sldMk cId="4179680012" sldId="256"/>
            <ac:spMk id="2" creationId="{00000000-0000-0000-0000-000000000000}"/>
          </ac:spMkLst>
        </pc:spChg>
        <pc:spChg chg="mod">
          <ac:chgData name="Janneke Jans" userId="f0c53cb5-71e9-4d7b-a846-f6311c700a6e" providerId="ADAL" clId="{AB130A33-9275-4330-BAC4-E2B2D26DA64C}" dt="2025-09-10T09:48:34.827" v="510" actId="1076"/>
          <ac:spMkLst>
            <pc:docMk/>
            <pc:sldMk cId="4179680012" sldId="256"/>
            <ac:spMk id="3" creationId="{00000000-0000-0000-0000-000000000000}"/>
          </ac:spMkLst>
        </pc:spChg>
      </pc:sldChg>
      <pc:sldChg chg="modSp mod">
        <pc:chgData name="Janneke Jans" userId="f0c53cb5-71e9-4d7b-a846-f6311c700a6e" providerId="ADAL" clId="{AB130A33-9275-4330-BAC4-E2B2D26DA64C}" dt="2025-09-08T12:10:52.096" v="2" actId="20577"/>
        <pc:sldMkLst>
          <pc:docMk/>
          <pc:sldMk cId="3720582897" sldId="258"/>
        </pc:sldMkLst>
        <pc:spChg chg="mod">
          <ac:chgData name="Janneke Jans" userId="f0c53cb5-71e9-4d7b-a846-f6311c700a6e" providerId="ADAL" clId="{AB130A33-9275-4330-BAC4-E2B2D26DA64C}" dt="2025-09-08T12:10:52.096" v="2" actId="20577"/>
          <ac:spMkLst>
            <pc:docMk/>
            <pc:sldMk cId="3720582897" sldId="258"/>
            <ac:spMk id="3" creationId="{00000000-0000-0000-0000-000000000000}"/>
          </ac:spMkLst>
        </pc:spChg>
      </pc:sldChg>
      <pc:sldChg chg="modSp mod">
        <pc:chgData name="Janneke Jans" userId="f0c53cb5-71e9-4d7b-a846-f6311c700a6e" providerId="ADAL" clId="{AB130A33-9275-4330-BAC4-E2B2D26DA64C}" dt="2025-09-08T12:17:04.812" v="160" actId="20577"/>
        <pc:sldMkLst>
          <pc:docMk/>
          <pc:sldMk cId="2985707133" sldId="260"/>
        </pc:sldMkLst>
        <pc:spChg chg="mod">
          <ac:chgData name="Janneke Jans" userId="f0c53cb5-71e9-4d7b-a846-f6311c700a6e" providerId="ADAL" clId="{AB130A33-9275-4330-BAC4-E2B2D26DA64C}" dt="2025-09-08T12:17:04.812" v="160" actId="20577"/>
          <ac:spMkLst>
            <pc:docMk/>
            <pc:sldMk cId="2985707133" sldId="260"/>
            <ac:spMk id="3" creationId="{00000000-0000-0000-0000-000000000000}"/>
          </ac:spMkLst>
        </pc:spChg>
      </pc:sldChg>
      <pc:sldChg chg="modSp mod">
        <pc:chgData name="Janneke Jans" userId="f0c53cb5-71e9-4d7b-a846-f6311c700a6e" providerId="ADAL" clId="{AB130A33-9275-4330-BAC4-E2B2D26DA64C}" dt="2025-09-08T12:32:39.077" v="442" actId="20577"/>
        <pc:sldMkLst>
          <pc:docMk/>
          <pc:sldMk cId="4087409919" sldId="262"/>
        </pc:sldMkLst>
        <pc:spChg chg="mod">
          <ac:chgData name="Janneke Jans" userId="f0c53cb5-71e9-4d7b-a846-f6311c700a6e" providerId="ADAL" clId="{AB130A33-9275-4330-BAC4-E2B2D26DA64C}" dt="2025-09-08T12:32:39.077" v="442" actId="20577"/>
          <ac:spMkLst>
            <pc:docMk/>
            <pc:sldMk cId="4087409919" sldId="262"/>
            <ac:spMk id="3" creationId="{00000000-0000-0000-0000-000000000000}"/>
          </ac:spMkLst>
        </pc:spChg>
      </pc:sldChg>
      <pc:sldChg chg="modSp mod">
        <pc:chgData name="Janneke Jans" userId="f0c53cb5-71e9-4d7b-a846-f6311c700a6e" providerId="ADAL" clId="{AB130A33-9275-4330-BAC4-E2B2D26DA64C}" dt="2025-09-08T12:24:39.753" v="226" actId="20577"/>
        <pc:sldMkLst>
          <pc:docMk/>
          <pc:sldMk cId="610015107" sldId="263"/>
        </pc:sldMkLst>
        <pc:spChg chg="mod">
          <ac:chgData name="Janneke Jans" userId="f0c53cb5-71e9-4d7b-a846-f6311c700a6e" providerId="ADAL" clId="{AB130A33-9275-4330-BAC4-E2B2D26DA64C}" dt="2025-09-08T12:24:39.753" v="226" actId="20577"/>
          <ac:spMkLst>
            <pc:docMk/>
            <pc:sldMk cId="610015107" sldId="263"/>
            <ac:spMk id="3" creationId="{00000000-0000-0000-0000-000000000000}"/>
          </ac:spMkLst>
        </pc:spChg>
      </pc:sldChg>
      <pc:sldChg chg="modSp mod">
        <pc:chgData name="Janneke Jans" userId="f0c53cb5-71e9-4d7b-a846-f6311c700a6e" providerId="ADAL" clId="{AB130A33-9275-4330-BAC4-E2B2D26DA64C}" dt="2025-09-08T12:27:36.257" v="262" actId="20577"/>
        <pc:sldMkLst>
          <pc:docMk/>
          <pc:sldMk cId="987760506" sldId="264"/>
        </pc:sldMkLst>
        <pc:spChg chg="mod">
          <ac:chgData name="Janneke Jans" userId="f0c53cb5-71e9-4d7b-a846-f6311c700a6e" providerId="ADAL" clId="{AB130A33-9275-4330-BAC4-E2B2D26DA64C}" dt="2025-09-08T12:27:36.257" v="262" actId="20577"/>
          <ac:spMkLst>
            <pc:docMk/>
            <pc:sldMk cId="987760506" sldId="264"/>
            <ac:spMk id="3" creationId="{00000000-0000-0000-0000-000000000000}"/>
          </ac:spMkLst>
        </pc:spChg>
      </pc:sldChg>
      <pc:sldChg chg="ord">
        <pc:chgData name="Janneke Jans" userId="f0c53cb5-71e9-4d7b-a846-f6311c700a6e" providerId="ADAL" clId="{AB130A33-9275-4330-BAC4-E2B2D26DA64C}" dt="2025-09-10T09:51:03.101" v="512"/>
        <pc:sldMkLst>
          <pc:docMk/>
          <pc:sldMk cId="913942450" sldId="274"/>
        </pc:sldMkLst>
      </pc:sldChg>
      <pc:sldChg chg="addSp delSp modSp mod">
        <pc:chgData name="Janneke Jans" userId="f0c53cb5-71e9-4d7b-a846-f6311c700a6e" providerId="ADAL" clId="{AB130A33-9275-4330-BAC4-E2B2D26DA64C}" dt="2025-09-10T10:14:22.945" v="893" actId="14100"/>
        <pc:sldMkLst>
          <pc:docMk/>
          <pc:sldMk cId="1777602388" sldId="275"/>
        </pc:sldMkLst>
        <pc:spChg chg="mod">
          <ac:chgData name="Janneke Jans" userId="f0c53cb5-71e9-4d7b-a846-f6311c700a6e" providerId="ADAL" clId="{AB130A33-9275-4330-BAC4-E2B2D26DA64C}" dt="2025-09-10T10:12:53.442" v="876" actId="26606"/>
          <ac:spMkLst>
            <pc:docMk/>
            <pc:sldMk cId="1777602388" sldId="275"/>
            <ac:spMk id="2" creationId="{00000000-0000-0000-0000-000000000000}"/>
          </ac:spMkLst>
        </pc:spChg>
        <pc:spChg chg="mod">
          <ac:chgData name="Janneke Jans" userId="f0c53cb5-71e9-4d7b-a846-f6311c700a6e" providerId="ADAL" clId="{AB130A33-9275-4330-BAC4-E2B2D26DA64C}" dt="2025-09-10T10:14:22.945" v="893" actId="14100"/>
          <ac:spMkLst>
            <pc:docMk/>
            <pc:sldMk cId="1777602388" sldId="275"/>
            <ac:spMk id="3" creationId="{00000000-0000-0000-0000-000000000000}"/>
          </ac:spMkLst>
        </pc:spChg>
        <pc:spChg chg="ord">
          <ac:chgData name="Janneke Jans" userId="f0c53cb5-71e9-4d7b-a846-f6311c700a6e" providerId="ADAL" clId="{AB130A33-9275-4330-BAC4-E2B2D26DA64C}" dt="2025-09-10T10:10:33.057" v="871" actId="26606"/>
          <ac:spMkLst>
            <pc:docMk/>
            <pc:sldMk cId="1777602388" sldId="275"/>
            <ac:spMk id="4" creationId="{00000000-0000-0000-0000-000000000000}"/>
          </ac:spMkLst>
        </pc:spChg>
        <pc:spChg chg="add del">
          <ac:chgData name="Janneke Jans" userId="f0c53cb5-71e9-4d7b-a846-f6311c700a6e" providerId="ADAL" clId="{AB130A33-9275-4330-BAC4-E2B2D26DA64C}" dt="2025-09-10T10:10:45.407" v="873" actId="26606"/>
          <ac:spMkLst>
            <pc:docMk/>
            <pc:sldMk cId="1777602388" sldId="275"/>
            <ac:spMk id="11" creationId="{3BCB5F6A-9EB0-40B0-9D13-3023E9A20508}"/>
          </ac:spMkLst>
        </pc:spChg>
        <pc:spChg chg="add del">
          <ac:chgData name="Janneke Jans" userId="f0c53cb5-71e9-4d7b-a846-f6311c700a6e" providerId="ADAL" clId="{AB130A33-9275-4330-BAC4-E2B2D26DA64C}" dt="2025-09-10T10:12:53.442" v="876" actId="26606"/>
          <ac:spMkLst>
            <pc:docMk/>
            <pc:sldMk cId="1777602388" sldId="275"/>
            <ac:spMk id="20" creationId="{3F088236-D655-4F88-B238-E16762358025}"/>
          </ac:spMkLst>
        </pc:spChg>
        <pc:spChg chg="add del">
          <ac:chgData name="Janneke Jans" userId="f0c53cb5-71e9-4d7b-a846-f6311c700a6e" providerId="ADAL" clId="{AB130A33-9275-4330-BAC4-E2B2D26DA64C}" dt="2025-09-10T10:12:53.442" v="876" actId="26606"/>
          <ac:spMkLst>
            <pc:docMk/>
            <pc:sldMk cId="1777602388" sldId="275"/>
            <ac:spMk id="22" creationId="{3DAC0C92-199E-475C-9390-119A9B027276}"/>
          </ac:spMkLst>
        </pc:spChg>
        <pc:spChg chg="add del">
          <ac:chgData name="Janneke Jans" userId="f0c53cb5-71e9-4d7b-a846-f6311c700a6e" providerId="ADAL" clId="{AB130A33-9275-4330-BAC4-E2B2D26DA64C}" dt="2025-09-10T10:12:53.442" v="876" actId="26606"/>
          <ac:spMkLst>
            <pc:docMk/>
            <pc:sldMk cId="1777602388" sldId="275"/>
            <ac:spMk id="24" creationId="{C4CFB339-0ED8-4FE2-9EF1-6D1375B8499B}"/>
          </ac:spMkLst>
        </pc:spChg>
        <pc:spChg chg="add del">
          <ac:chgData name="Janneke Jans" userId="f0c53cb5-71e9-4d7b-a846-f6311c700a6e" providerId="ADAL" clId="{AB130A33-9275-4330-BAC4-E2B2D26DA64C}" dt="2025-09-10T10:12:53.442" v="876" actId="26606"/>
          <ac:spMkLst>
            <pc:docMk/>
            <pc:sldMk cId="1777602388" sldId="275"/>
            <ac:spMk id="26" creationId="{31896C80-2069-4431-9C19-83B913734490}"/>
          </ac:spMkLst>
        </pc:spChg>
        <pc:spChg chg="add del">
          <ac:chgData name="Janneke Jans" userId="f0c53cb5-71e9-4d7b-a846-f6311c700a6e" providerId="ADAL" clId="{AB130A33-9275-4330-BAC4-E2B2D26DA64C}" dt="2025-09-10T10:12:53.442" v="876" actId="26606"/>
          <ac:spMkLst>
            <pc:docMk/>
            <pc:sldMk cId="1777602388" sldId="275"/>
            <ac:spMk id="28" creationId="{BF120A21-0841-4823-B0C4-28AEBCEF9B78}"/>
          </ac:spMkLst>
        </pc:spChg>
        <pc:spChg chg="add del">
          <ac:chgData name="Janneke Jans" userId="f0c53cb5-71e9-4d7b-a846-f6311c700a6e" providerId="ADAL" clId="{AB130A33-9275-4330-BAC4-E2B2D26DA64C}" dt="2025-09-10T10:12:53.442" v="876" actId="26606"/>
          <ac:spMkLst>
            <pc:docMk/>
            <pc:sldMk cId="1777602388" sldId="275"/>
            <ac:spMk id="30" creationId="{DBB05BAE-BBD3-4289-899F-A6851503C6B0}"/>
          </ac:spMkLst>
        </pc:spChg>
        <pc:spChg chg="add del">
          <ac:chgData name="Janneke Jans" userId="f0c53cb5-71e9-4d7b-a846-f6311c700a6e" providerId="ADAL" clId="{AB130A33-9275-4330-BAC4-E2B2D26DA64C}" dt="2025-09-10T10:12:53.442" v="876" actId="26606"/>
          <ac:spMkLst>
            <pc:docMk/>
            <pc:sldMk cId="1777602388" sldId="275"/>
            <ac:spMk id="32" creationId="{9874D11C-36F5-4BBE-A490-019A54E953B0}"/>
          </ac:spMkLst>
        </pc:spChg>
        <pc:picChg chg="add mod ord">
          <ac:chgData name="Janneke Jans" userId="f0c53cb5-71e9-4d7b-a846-f6311c700a6e" providerId="ADAL" clId="{AB130A33-9275-4330-BAC4-E2B2D26DA64C}" dt="2025-09-10T10:13:25.502" v="880" actId="1076"/>
          <ac:picMkLst>
            <pc:docMk/>
            <pc:sldMk cId="1777602388" sldId="275"/>
            <ac:picMk id="6" creationId="{3A53DF2C-E11F-F9EE-D533-B56EB23A431E}"/>
          </ac:picMkLst>
        </pc:picChg>
      </pc:sldChg>
      <pc:sldChg chg="modSp mod">
        <pc:chgData name="Janneke Jans" userId="f0c53cb5-71e9-4d7b-a846-f6311c700a6e" providerId="ADAL" clId="{AB130A33-9275-4330-BAC4-E2B2D26DA64C}" dt="2025-09-10T10:04:12.227" v="793" actId="20577"/>
        <pc:sldMkLst>
          <pc:docMk/>
          <pc:sldMk cId="3128025208" sldId="276"/>
        </pc:sldMkLst>
        <pc:spChg chg="mod">
          <ac:chgData name="Janneke Jans" userId="f0c53cb5-71e9-4d7b-a846-f6311c700a6e" providerId="ADAL" clId="{AB130A33-9275-4330-BAC4-E2B2D26DA64C}" dt="2025-09-10T10:03:46.786" v="774" actId="14100"/>
          <ac:spMkLst>
            <pc:docMk/>
            <pc:sldMk cId="3128025208" sldId="276"/>
            <ac:spMk id="2" creationId="{930394A7-D838-5E83-7BB2-5DE71A10A5B3}"/>
          </ac:spMkLst>
        </pc:spChg>
        <pc:spChg chg="mod">
          <ac:chgData name="Janneke Jans" userId="f0c53cb5-71e9-4d7b-a846-f6311c700a6e" providerId="ADAL" clId="{AB130A33-9275-4330-BAC4-E2B2D26DA64C}" dt="2025-09-10T10:04:12.227" v="793" actId="20577"/>
          <ac:spMkLst>
            <pc:docMk/>
            <pc:sldMk cId="3128025208" sldId="276"/>
            <ac:spMk id="3" creationId="{77E4E0A6-4484-A2D1-42B7-B0B2E69A1322}"/>
          </ac:spMkLst>
        </pc:spChg>
      </pc:sldChg>
      <pc:sldChg chg="addSp modSp mod">
        <pc:chgData name="Janneke Jans" userId="f0c53cb5-71e9-4d7b-a846-f6311c700a6e" providerId="ADAL" clId="{AB130A33-9275-4330-BAC4-E2B2D26DA64C}" dt="2025-09-10T06:07:36.636" v="447" actId="1076"/>
        <pc:sldMkLst>
          <pc:docMk/>
          <pc:sldMk cId="2095649110" sldId="278"/>
        </pc:sldMkLst>
        <pc:spChg chg="mod">
          <ac:chgData name="Janneke Jans" userId="f0c53cb5-71e9-4d7b-a846-f6311c700a6e" providerId="ADAL" clId="{AB130A33-9275-4330-BAC4-E2B2D26DA64C}" dt="2025-09-08T12:23:28.607" v="214" actId="1076"/>
          <ac:spMkLst>
            <pc:docMk/>
            <pc:sldMk cId="2095649110" sldId="278"/>
            <ac:spMk id="2" creationId="{62FAA3BE-A629-CF35-1862-50ED9D7D9EBE}"/>
          </ac:spMkLst>
        </pc:spChg>
        <pc:spChg chg="mod">
          <ac:chgData name="Janneke Jans" userId="f0c53cb5-71e9-4d7b-a846-f6311c700a6e" providerId="ADAL" clId="{AB130A33-9275-4330-BAC4-E2B2D26DA64C}" dt="2025-09-10T06:07:23.565" v="445" actId="14100"/>
          <ac:spMkLst>
            <pc:docMk/>
            <pc:sldMk cId="2095649110" sldId="278"/>
            <ac:spMk id="3" creationId="{93E865BB-5BDC-F1A1-3D3C-F64B3F7A84DB}"/>
          </ac:spMkLst>
        </pc:spChg>
        <pc:picChg chg="add mod">
          <ac:chgData name="Janneke Jans" userId="f0c53cb5-71e9-4d7b-a846-f6311c700a6e" providerId="ADAL" clId="{AB130A33-9275-4330-BAC4-E2B2D26DA64C}" dt="2025-09-10T06:07:36.636" v="447" actId="1076"/>
          <ac:picMkLst>
            <pc:docMk/>
            <pc:sldMk cId="2095649110" sldId="278"/>
            <ac:picMk id="4" creationId="{D37FAAD5-C9B7-BBC3-9B58-161B2F60D492}"/>
          </ac:picMkLst>
        </pc:picChg>
      </pc:sldChg>
    </pc:docChg>
  </pc:docChgLst>
  <pc:docChgLst>
    <pc:chgData name="Janneke Jans" userId="f0c53cb5-71e9-4d7b-a846-f6311c700a6e" providerId="ADAL" clId="{55260336-1EC1-45E5-A2AC-B0E8EE086849}"/>
    <pc:docChg chg="custSel modSld">
      <pc:chgData name="Janneke Jans" userId="f0c53cb5-71e9-4d7b-a846-f6311c700a6e" providerId="ADAL" clId="{55260336-1EC1-45E5-A2AC-B0E8EE086849}" dt="2025-09-11T15:10:22.247" v="257" actId="21"/>
      <pc:docMkLst>
        <pc:docMk/>
      </pc:docMkLst>
      <pc:sldChg chg="delSp modSp mod">
        <pc:chgData name="Janneke Jans" userId="f0c53cb5-71e9-4d7b-a846-f6311c700a6e" providerId="ADAL" clId="{55260336-1EC1-45E5-A2AC-B0E8EE086849}" dt="2025-09-11T15:10:22.247" v="257" actId="21"/>
        <pc:sldMkLst>
          <pc:docMk/>
          <pc:sldMk cId="4179680012" sldId="256"/>
        </pc:sldMkLst>
        <pc:spChg chg="del mod">
          <ac:chgData name="Janneke Jans" userId="f0c53cb5-71e9-4d7b-a846-f6311c700a6e" providerId="ADAL" clId="{55260336-1EC1-45E5-A2AC-B0E8EE086849}" dt="2025-09-11T15:10:22.247" v="257" actId="21"/>
          <ac:spMkLst>
            <pc:docMk/>
            <pc:sldMk cId="4179680012" sldId="256"/>
            <ac:spMk id="2" creationId="{00000000-0000-0000-0000-000000000000}"/>
          </ac:spMkLst>
        </pc:spChg>
        <pc:spChg chg="mod">
          <ac:chgData name="Janneke Jans" userId="f0c53cb5-71e9-4d7b-a846-f6311c700a6e" providerId="ADAL" clId="{55260336-1EC1-45E5-A2AC-B0E8EE086849}" dt="2025-09-11T15:09:51.009" v="256" actId="1076"/>
          <ac:spMkLst>
            <pc:docMk/>
            <pc:sldMk cId="4179680012" sldId="256"/>
            <ac:spMk id="3" creationId="{00000000-0000-0000-0000-000000000000}"/>
          </ac:spMkLst>
        </pc:spChg>
      </pc:sldChg>
      <pc:sldChg chg="modSp mod">
        <pc:chgData name="Janneke Jans" userId="f0c53cb5-71e9-4d7b-a846-f6311c700a6e" providerId="ADAL" clId="{55260336-1EC1-45E5-A2AC-B0E8EE086849}" dt="2025-09-11T13:26:47.081" v="34" actId="20577"/>
        <pc:sldMkLst>
          <pc:docMk/>
          <pc:sldMk cId="610015107" sldId="263"/>
        </pc:sldMkLst>
        <pc:spChg chg="mod">
          <ac:chgData name="Janneke Jans" userId="f0c53cb5-71e9-4d7b-a846-f6311c700a6e" providerId="ADAL" clId="{55260336-1EC1-45E5-A2AC-B0E8EE086849}" dt="2025-09-11T13:26:47.081" v="34" actId="20577"/>
          <ac:spMkLst>
            <pc:docMk/>
            <pc:sldMk cId="610015107" sldId="263"/>
            <ac:spMk id="2" creationId="{00000000-0000-0000-0000-000000000000}"/>
          </ac:spMkLst>
        </pc:spChg>
        <pc:spChg chg="mod">
          <ac:chgData name="Janneke Jans" userId="f0c53cb5-71e9-4d7b-a846-f6311c700a6e" providerId="ADAL" clId="{55260336-1EC1-45E5-A2AC-B0E8EE086849}" dt="2025-09-11T13:26:33.343" v="33" actId="1076"/>
          <ac:spMkLst>
            <pc:docMk/>
            <pc:sldMk cId="610015107" sldId="263"/>
            <ac:spMk id="3" creationId="{00000000-0000-0000-0000-000000000000}"/>
          </ac:spMkLst>
        </pc:spChg>
      </pc:sldChg>
      <pc:sldChg chg="modSp mod">
        <pc:chgData name="Janneke Jans" userId="f0c53cb5-71e9-4d7b-a846-f6311c700a6e" providerId="ADAL" clId="{55260336-1EC1-45E5-A2AC-B0E8EE086849}" dt="2025-09-11T15:08:49.168" v="252" actId="20577"/>
        <pc:sldMkLst>
          <pc:docMk/>
          <pc:sldMk cId="987760506" sldId="264"/>
        </pc:sldMkLst>
        <pc:spChg chg="mod">
          <ac:chgData name="Janneke Jans" userId="f0c53cb5-71e9-4d7b-a846-f6311c700a6e" providerId="ADAL" clId="{55260336-1EC1-45E5-A2AC-B0E8EE086849}" dt="2025-09-11T15:08:49.168" v="252" actId="20577"/>
          <ac:spMkLst>
            <pc:docMk/>
            <pc:sldMk cId="987760506" sldId="264"/>
            <ac:spMk id="3" creationId="{00000000-0000-0000-0000-000000000000}"/>
          </ac:spMkLst>
        </pc:spChg>
      </pc:sldChg>
      <pc:sldChg chg="addSp modSp mod">
        <pc:chgData name="Janneke Jans" userId="f0c53cb5-71e9-4d7b-a846-f6311c700a6e" providerId="ADAL" clId="{55260336-1EC1-45E5-A2AC-B0E8EE086849}" dt="2025-09-11T13:33:44.858" v="131" actId="20577"/>
        <pc:sldMkLst>
          <pc:docMk/>
          <pc:sldMk cId="913942450" sldId="274"/>
        </pc:sldMkLst>
        <pc:spChg chg="mod">
          <ac:chgData name="Janneke Jans" userId="f0c53cb5-71e9-4d7b-a846-f6311c700a6e" providerId="ADAL" clId="{55260336-1EC1-45E5-A2AC-B0E8EE086849}" dt="2025-09-11T13:32:03.916" v="44" actId="1076"/>
          <ac:spMkLst>
            <pc:docMk/>
            <pc:sldMk cId="913942450" sldId="274"/>
            <ac:spMk id="3" creationId="{00000000-0000-0000-0000-000000000000}"/>
          </ac:spMkLst>
        </pc:spChg>
        <pc:spChg chg="add mod">
          <ac:chgData name="Janneke Jans" userId="f0c53cb5-71e9-4d7b-a846-f6311c700a6e" providerId="ADAL" clId="{55260336-1EC1-45E5-A2AC-B0E8EE086849}" dt="2025-09-11T13:33:44.858" v="131" actId="20577"/>
          <ac:spMkLst>
            <pc:docMk/>
            <pc:sldMk cId="913942450" sldId="274"/>
            <ac:spMk id="4" creationId="{15D3CDC4-92E8-5323-6957-C57F54D1A93A}"/>
          </ac:spMkLst>
        </pc:spChg>
        <pc:picChg chg="mod">
          <ac:chgData name="Janneke Jans" userId="f0c53cb5-71e9-4d7b-a846-f6311c700a6e" providerId="ADAL" clId="{55260336-1EC1-45E5-A2AC-B0E8EE086849}" dt="2025-09-11T13:32:12.278" v="46" actId="1076"/>
          <ac:picMkLst>
            <pc:docMk/>
            <pc:sldMk cId="913942450" sldId="274"/>
            <ac:picMk id="1026"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827077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1345911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60129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3086021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74661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3894444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3111910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331513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1380182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777517A-666D-41D5-AA2D-5AF35EC89703}" type="datetimeFigureOut">
              <a:rPr lang="nl-NL" smtClean="0"/>
              <a:t>11-9-2025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3259458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nl-NL"/>
              <a:t>Klik om de stijl te bewerken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777517A-666D-41D5-AA2D-5AF35EC89703}" type="datetimeFigureOut">
              <a:rPr lang="nl-NL" smtClean="0"/>
              <a:t>11-9-2025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735058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777517A-666D-41D5-AA2D-5AF35EC89703}" type="datetimeFigureOut">
              <a:rPr lang="nl-NL" smtClean="0"/>
              <a:t>11-9-2025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123204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E777517A-666D-41D5-AA2D-5AF35EC89703}" type="datetimeFigureOut">
              <a:rPr lang="nl-NL" smtClean="0"/>
              <a:t>11-9-2025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896783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7517A-666D-41D5-AA2D-5AF35EC89703}" type="datetimeFigureOut">
              <a:rPr lang="nl-NL" smtClean="0"/>
              <a:t>11-9-2025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611381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Date Placeholder 4"/>
          <p:cNvSpPr>
            <a:spLocks noGrp="1"/>
          </p:cNvSpPr>
          <p:nvPr>
            <p:ph type="dt" sz="half" idx="10"/>
          </p:nvPr>
        </p:nvSpPr>
        <p:spPr/>
        <p:txBody>
          <a:bodyPr/>
          <a:lstStyle/>
          <a:p>
            <a:fld id="{E777517A-666D-41D5-AA2D-5AF35EC89703}" type="datetimeFigureOut">
              <a:rPr lang="nl-NL" smtClean="0"/>
              <a:t>11-9-2025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30979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E777517A-666D-41D5-AA2D-5AF35EC89703}" type="datetimeFigureOut">
              <a:rPr lang="nl-NL" smtClean="0"/>
              <a:t>11-9-2025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E04E3E-312E-4277-AD59-C95B3E4B2582}" type="slidenum">
              <a:rPr lang="nl-NL" smtClean="0"/>
              <a:t>‹nr.›</a:t>
            </a:fld>
            <a:endParaRPr lang="nl-NL"/>
          </a:p>
        </p:txBody>
      </p:sp>
    </p:spTree>
    <p:extLst>
      <p:ext uri="{BB962C8B-B14F-4D97-AF65-F5344CB8AC3E}">
        <p14:creationId xmlns:p14="http://schemas.microsoft.com/office/powerpoint/2010/main" val="2777740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77517A-666D-41D5-AA2D-5AF35EC89703}" type="datetimeFigureOut">
              <a:rPr lang="nl-NL" smtClean="0"/>
              <a:t>11-9-2025</a:t>
            </a:fld>
            <a:endParaRPr lang="nl-N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1E04E3E-312E-4277-AD59-C95B3E4B2582}" type="slidenum">
              <a:rPr lang="nl-NL" smtClean="0"/>
              <a:t>‹nr.›</a:t>
            </a:fld>
            <a:endParaRPr lang="nl-NL"/>
          </a:p>
        </p:txBody>
      </p:sp>
    </p:spTree>
    <p:extLst>
      <p:ext uri="{BB962C8B-B14F-4D97-AF65-F5344CB8AC3E}">
        <p14:creationId xmlns:p14="http://schemas.microsoft.com/office/powerpoint/2010/main" val="340480745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 id="2147483842" r:id="rId14"/>
    <p:sldLayoutId id="2147483843" r:id="rId15"/>
    <p:sldLayoutId id="21474838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971600" y="1628800"/>
            <a:ext cx="6400800" cy="2952328"/>
          </a:xfrm>
        </p:spPr>
        <p:txBody>
          <a:bodyPr>
            <a:normAutofit/>
          </a:bodyPr>
          <a:lstStyle/>
          <a:p>
            <a:pPr algn="l"/>
            <a:r>
              <a:rPr lang="nl-NL" sz="3200" b="1" u="sng" dirty="0">
                <a:solidFill>
                  <a:schemeClr val="tx1"/>
                </a:solidFill>
                <a:latin typeface="+mj-lt"/>
                <a:cs typeface="Arial" panose="020B0604020202020204" pitchFamily="34" charset="0"/>
              </a:rPr>
              <a:t>Doel van deze presentatie</a:t>
            </a:r>
            <a:r>
              <a:rPr lang="nl-NL" sz="3200" b="1" dirty="0">
                <a:solidFill>
                  <a:schemeClr val="tx1"/>
                </a:solidFill>
                <a:latin typeface="+mj-lt"/>
                <a:cs typeface="Arial" panose="020B0604020202020204" pitchFamily="34" charset="0"/>
              </a:rPr>
              <a:t>: </a:t>
            </a:r>
          </a:p>
          <a:p>
            <a:pPr algn="l"/>
            <a:r>
              <a:rPr lang="nl-NL" sz="3200" b="1" dirty="0">
                <a:solidFill>
                  <a:schemeClr val="tx1"/>
                </a:solidFill>
                <a:latin typeface="+mj-lt"/>
                <a:cs typeface="Arial" panose="020B0604020202020204" pitchFamily="34" charset="0"/>
              </a:rPr>
              <a:t>Inzicht geven in de overgang van het Basisonderwijs naar het Voortgezet Onderwijs.  PO-VO </a:t>
            </a:r>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5661248"/>
            <a:ext cx="2232248" cy="1020516"/>
          </a:xfrm>
          <a:prstGeom prst="rect">
            <a:avLst/>
          </a:prstGeom>
        </p:spPr>
      </p:pic>
    </p:spTree>
    <p:extLst>
      <p:ext uri="{BB962C8B-B14F-4D97-AF65-F5344CB8AC3E}">
        <p14:creationId xmlns:p14="http://schemas.microsoft.com/office/powerpoint/2010/main" val="4179680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5121"/>
            <a:ext cx="8229600" cy="929258"/>
          </a:xfrm>
        </p:spPr>
        <p:txBody>
          <a:bodyPr>
            <a:normAutofit/>
          </a:bodyPr>
          <a:lstStyle/>
          <a:p>
            <a:r>
              <a:rPr lang="nl-NL" b="1" dirty="0"/>
              <a:t>    </a:t>
            </a:r>
            <a:r>
              <a:rPr lang="nl-NL" sz="4400" b="1" dirty="0">
                <a:solidFill>
                  <a:schemeClr val="tx1"/>
                </a:solidFill>
              </a:rPr>
              <a:t>Extra hulp in het V.O.</a:t>
            </a:r>
          </a:p>
        </p:txBody>
      </p:sp>
      <p:sp>
        <p:nvSpPr>
          <p:cNvPr id="3" name="Tijdelijke aanduiding voor inhoud 2"/>
          <p:cNvSpPr>
            <a:spLocks noGrp="1"/>
          </p:cNvSpPr>
          <p:nvPr>
            <p:ph idx="1"/>
          </p:nvPr>
        </p:nvSpPr>
        <p:spPr>
          <a:xfrm>
            <a:off x="467544" y="1124744"/>
            <a:ext cx="6840760" cy="5328592"/>
          </a:xfrm>
        </p:spPr>
        <p:txBody>
          <a:bodyPr>
            <a:normAutofit/>
          </a:bodyPr>
          <a:lstStyle/>
          <a:p>
            <a:r>
              <a:rPr lang="nl-NL" sz="2800" dirty="0"/>
              <a:t>Wanneer er twijfel is en wij denken dat er voor een leerling meer of andere zaken nodig zijn dan de reguliere lessen, gaan we met het Voortgezet Onderwijs vroegtijdig in gesprek en bespreken we welke stappen er het beste gezet kunnen worden.</a:t>
            </a:r>
          </a:p>
          <a:p>
            <a:r>
              <a:rPr lang="nl-NL" sz="2800" dirty="0"/>
              <a:t>Dit zal altijd in overleg met de ouders gaan.  </a:t>
            </a:r>
          </a:p>
        </p:txBody>
      </p:sp>
    </p:spTree>
    <p:extLst>
      <p:ext uri="{BB962C8B-B14F-4D97-AF65-F5344CB8AC3E}">
        <p14:creationId xmlns:p14="http://schemas.microsoft.com/office/powerpoint/2010/main" val="362520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508000" y="609600"/>
            <a:ext cx="6447501" cy="1320800"/>
          </a:xfrm>
        </p:spPr>
        <p:txBody>
          <a:bodyPr anchor="t">
            <a:normAutofit/>
          </a:bodyPr>
          <a:lstStyle/>
          <a:p>
            <a:r>
              <a:rPr lang="nl-NL" b="1"/>
              <a:t>Afsluiting basisschool</a:t>
            </a:r>
          </a:p>
        </p:txBody>
      </p:sp>
      <p:sp>
        <p:nvSpPr>
          <p:cNvPr id="3" name="Tijdelijke aanduiding voor inhoud 2"/>
          <p:cNvSpPr>
            <a:spLocks noGrp="1"/>
          </p:cNvSpPr>
          <p:nvPr>
            <p:ph idx="1"/>
          </p:nvPr>
        </p:nvSpPr>
        <p:spPr>
          <a:xfrm>
            <a:off x="507999" y="1489408"/>
            <a:ext cx="2911873" cy="4387863"/>
          </a:xfrm>
        </p:spPr>
        <p:txBody>
          <a:bodyPr>
            <a:normAutofit fontScale="85000" lnSpcReduction="20000"/>
          </a:bodyPr>
          <a:lstStyle/>
          <a:p>
            <a:pPr>
              <a:lnSpc>
                <a:spcPct val="90000"/>
              </a:lnSpc>
            </a:pPr>
            <a:r>
              <a:rPr lang="nl-NL" sz="2400" b="1" dirty="0" err="1"/>
              <a:t>Pannenkoekendag</a:t>
            </a:r>
            <a:r>
              <a:rPr lang="nl-NL" sz="2400" b="1" dirty="0"/>
              <a:t> (27-3)</a:t>
            </a:r>
          </a:p>
          <a:p>
            <a:pPr>
              <a:lnSpc>
                <a:spcPct val="90000"/>
              </a:lnSpc>
            </a:pPr>
            <a:r>
              <a:rPr lang="nl-NL" sz="2400" b="1" dirty="0"/>
              <a:t>School </a:t>
            </a:r>
            <a:r>
              <a:rPr lang="nl-NL" sz="2400" b="1" dirty="0" err="1"/>
              <a:t>Verlaters</a:t>
            </a:r>
            <a:r>
              <a:rPr lang="nl-NL" sz="2400" b="1" dirty="0"/>
              <a:t> Dagen / Kamp (16-17-18 juni) </a:t>
            </a:r>
          </a:p>
          <a:p>
            <a:pPr>
              <a:lnSpc>
                <a:spcPct val="90000"/>
              </a:lnSpc>
            </a:pPr>
            <a:r>
              <a:rPr lang="nl-NL" sz="2400" b="1" dirty="0"/>
              <a:t>Verjaardag juf Jip (3-7???)</a:t>
            </a:r>
          </a:p>
          <a:p>
            <a:pPr>
              <a:lnSpc>
                <a:spcPct val="90000"/>
              </a:lnSpc>
            </a:pPr>
            <a:r>
              <a:rPr lang="nl-NL" sz="2400" b="1" dirty="0"/>
              <a:t>Eind – musical (7-8-9 juli) </a:t>
            </a:r>
          </a:p>
          <a:p>
            <a:pPr>
              <a:lnSpc>
                <a:spcPct val="90000"/>
              </a:lnSpc>
            </a:pPr>
            <a:r>
              <a:rPr lang="nl-NL" sz="2400" b="1" dirty="0" err="1"/>
              <a:t>Afscheidsdag</a:t>
            </a:r>
            <a:r>
              <a:rPr lang="nl-NL" sz="2400" b="1" dirty="0"/>
              <a:t> op school (9 juli)</a:t>
            </a:r>
          </a:p>
          <a:p>
            <a:pPr>
              <a:lnSpc>
                <a:spcPct val="90000"/>
              </a:lnSpc>
            </a:pPr>
            <a:r>
              <a:rPr lang="nl-NL" sz="2400" b="1" dirty="0"/>
              <a:t>Feestavond (9 juli)</a:t>
            </a:r>
          </a:p>
          <a:p>
            <a:pPr>
              <a:lnSpc>
                <a:spcPct val="90000"/>
              </a:lnSpc>
            </a:pPr>
            <a:r>
              <a:rPr lang="nl-NL" sz="2400" b="1" dirty="0"/>
              <a:t>En dan is de basisschooltijd voorbij….</a:t>
            </a:r>
          </a:p>
          <a:p>
            <a:pPr marL="64008" indent="0">
              <a:lnSpc>
                <a:spcPct val="90000"/>
              </a:lnSpc>
              <a:buNone/>
            </a:pPr>
            <a:r>
              <a:rPr lang="nl-NL" sz="1500" dirty="0"/>
              <a:t>                                                          </a:t>
            </a:r>
          </a:p>
          <a:p>
            <a:pPr>
              <a:lnSpc>
                <a:spcPct val="90000"/>
              </a:lnSpc>
            </a:pPr>
            <a:endParaRPr lang="nl-NL" sz="1500" dirty="0"/>
          </a:p>
        </p:txBody>
      </p:sp>
      <p:pic>
        <p:nvPicPr>
          <p:cNvPr id="6" name="Afbeelding 5" descr="Afbeelding met zoogdier, knaagdier, hamster, muis&#10;&#10;Door AI gegenereerde inhoud is mogelijk onjuist.">
            <a:extLst>
              <a:ext uri="{FF2B5EF4-FFF2-40B4-BE49-F238E27FC236}">
                <a16:creationId xmlns:a16="http://schemas.microsoft.com/office/drawing/2014/main" id="{3A53DF2C-E11F-F9EE-D533-B56EB23A431E}"/>
              </a:ext>
            </a:extLst>
          </p:cNvPr>
          <p:cNvPicPr>
            <a:picLocks noChangeAspect="1"/>
          </p:cNvPicPr>
          <p:nvPr/>
        </p:nvPicPr>
        <p:blipFill>
          <a:blip r:embed="rId2">
            <a:extLst>
              <a:ext uri="{28A0092B-C50C-407E-A947-70E740481C1C}">
                <a14:useLocalDpi xmlns:a14="http://schemas.microsoft.com/office/drawing/2010/main" val="0"/>
              </a:ext>
            </a:extLst>
          </a:blip>
          <a:srcRect l="37459" r="5610" b="2"/>
          <a:stretch>
            <a:fillRect/>
          </a:stretch>
        </p:blipFill>
        <p:spPr>
          <a:xfrm>
            <a:off x="3629181" y="1487819"/>
            <a:ext cx="3311287" cy="3882362"/>
          </a:xfrm>
          <a:prstGeom prst="rect">
            <a:avLst/>
          </a:prstGeom>
          <a:ln w="28575">
            <a:solidFill>
              <a:schemeClr val="accent1"/>
            </a:solidFill>
          </a:ln>
        </p:spPr>
      </p:pic>
      <p:sp>
        <p:nvSpPr>
          <p:cNvPr id="4" name="Rechthoek 3"/>
          <p:cNvSpPr/>
          <p:nvPr/>
        </p:nvSpPr>
        <p:spPr>
          <a:xfrm>
            <a:off x="12349934" y="10722954"/>
            <a:ext cx="506691" cy="807311"/>
          </a:xfrm>
          <a:prstGeom prst="rect">
            <a:avLst/>
          </a:prstGeom>
          <a:ln w="5715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177760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81088" y="513576"/>
            <a:ext cx="8062912" cy="1470025"/>
          </a:xfrm>
        </p:spPr>
        <p:txBody>
          <a:bodyPr/>
          <a:lstStyle/>
          <a:p>
            <a:pPr algn="l"/>
            <a:r>
              <a:rPr lang="nl-NL" sz="4400" b="1" dirty="0">
                <a:solidFill>
                  <a:schemeClr val="tx1"/>
                </a:solidFill>
              </a:rPr>
              <a:t>Hoe komen we tot een </a:t>
            </a:r>
            <a:br>
              <a:rPr lang="nl-NL" sz="4400" b="1" dirty="0">
                <a:solidFill>
                  <a:schemeClr val="tx1"/>
                </a:solidFill>
              </a:rPr>
            </a:br>
            <a:r>
              <a:rPr lang="nl-NL" sz="4400" b="1" dirty="0">
                <a:solidFill>
                  <a:schemeClr val="tx1"/>
                </a:solidFill>
              </a:rPr>
              <a:t>goed advies</a:t>
            </a:r>
          </a:p>
        </p:txBody>
      </p:sp>
      <p:sp>
        <p:nvSpPr>
          <p:cNvPr id="3" name="Ondertitel 2"/>
          <p:cNvSpPr>
            <a:spLocks noGrp="1"/>
          </p:cNvSpPr>
          <p:nvPr>
            <p:ph type="subTitle" idx="1"/>
          </p:nvPr>
        </p:nvSpPr>
        <p:spPr>
          <a:xfrm>
            <a:off x="539552" y="2060849"/>
            <a:ext cx="6840760" cy="3719742"/>
          </a:xfrm>
        </p:spPr>
        <p:txBody>
          <a:bodyPr>
            <a:normAutofit/>
          </a:bodyPr>
          <a:lstStyle/>
          <a:p>
            <a:pPr marL="457200" indent="-457200" algn="l">
              <a:buFontTx/>
              <a:buChar char="-"/>
            </a:pPr>
            <a:r>
              <a:rPr lang="nl-NL" sz="2400" b="1" dirty="0">
                <a:solidFill>
                  <a:schemeClr val="tx1"/>
                </a:solidFill>
              </a:rPr>
              <a:t>Alle meetmomenten die tot nu toe zijn geweest, geven ons een duidelijk beeld. (Denk aan Leerling in Beeld – methodetoetsen – werken in de klas)</a:t>
            </a:r>
          </a:p>
          <a:p>
            <a:pPr marL="457200" indent="-457200" algn="l">
              <a:buFontTx/>
              <a:buChar char="-"/>
            </a:pPr>
            <a:r>
              <a:rPr lang="nl-NL" sz="2400" b="1" dirty="0">
                <a:solidFill>
                  <a:schemeClr val="tx1"/>
                </a:solidFill>
              </a:rPr>
              <a:t>Dit resulteerde in een </a:t>
            </a:r>
            <a:r>
              <a:rPr lang="nl-NL" sz="2400" b="1" dirty="0" err="1">
                <a:solidFill>
                  <a:schemeClr val="tx1"/>
                </a:solidFill>
              </a:rPr>
              <a:t>pré-advies</a:t>
            </a:r>
            <a:r>
              <a:rPr lang="nl-NL" sz="2400" b="1" dirty="0">
                <a:solidFill>
                  <a:schemeClr val="tx1"/>
                </a:solidFill>
              </a:rPr>
              <a:t> in groep 7</a:t>
            </a:r>
          </a:p>
          <a:p>
            <a:pPr marL="457200" indent="-457200" algn="l">
              <a:buFontTx/>
              <a:buChar char="-"/>
            </a:pPr>
            <a:r>
              <a:rPr lang="nl-NL" sz="2400" b="1" dirty="0">
                <a:solidFill>
                  <a:schemeClr val="tx1"/>
                </a:solidFill>
              </a:rPr>
              <a:t>In groep 8 werken we hard, zodat de kinderen op 9 maart hun definitieve advies krijgen. </a:t>
            </a:r>
          </a:p>
          <a:p>
            <a:pPr marL="457200" indent="-457200" algn="l">
              <a:buFontTx/>
              <a:buChar char="-"/>
            </a:pPr>
            <a:endParaRPr lang="nl-NL" sz="2400" b="1" dirty="0">
              <a:solidFill>
                <a:schemeClr val="tx1"/>
              </a:solidFill>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1" y="5780591"/>
            <a:ext cx="1944216" cy="888836"/>
          </a:xfrm>
          <a:prstGeom prst="rect">
            <a:avLst/>
          </a:prstGeom>
        </p:spPr>
      </p:pic>
    </p:spTree>
    <p:extLst>
      <p:ext uri="{BB962C8B-B14F-4D97-AF65-F5344CB8AC3E}">
        <p14:creationId xmlns:p14="http://schemas.microsoft.com/office/powerpoint/2010/main" val="3720582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430751"/>
            <a:ext cx="6347713" cy="1320800"/>
          </a:xfrm>
        </p:spPr>
        <p:txBody>
          <a:bodyPr>
            <a:normAutofit/>
          </a:bodyPr>
          <a:lstStyle/>
          <a:p>
            <a:pPr algn="ctr"/>
            <a:r>
              <a:rPr lang="nl-NL" sz="4400" b="1" dirty="0">
                <a:solidFill>
                  <a:schemeClr val="tx1"/>
                </a:solidFill>
              </a:rPr>
              <a:t>B-toetsen</a:t>
            </a:r>
          </a:p>
        </p:txBody>
      </p:sp>
      <p:sp>
        <p:nvSpPr>
          <p:cNvPr id="3" name="Tijdelijke aanduiding voor inhoud 2"/>
          <p:cNvSpPr>
            <a:spLocks noGrp="1"/>
          </p:cNvSpPr>
          <p:nvPr>
            <p:ph idx="1"/>
          </p:nvPr>
        </p:nvSpPr>
        <p:spPr>
          <a:xfrm>
            <a:off x="251520" y="1412776"/>
            <a:ext cx="7416824" cy="3960440"/>
          </a:xfrm>
        </p:spPr>
        <p:txBody>
          <a:bodyPr>
            <a:noAutofit/>
          </a:bodyPr>
          <a:lstStyle/>
          <a:p>
            <a:r>
              <a:rPr lang="nl-NL" sz="2800" dirty="0"/>
              <a:t>De Eind 7 toetsen zijn geanalyseerd door de leerkracht en de leerlingen. </a:t>
            </a:r>
          </a:p>
          <a:p>
            <a:r>
              <a:rPr lang="nl-NL" sz="2800" dirty="0"/>
              <a:t>In week 43 en 44 hebben we de eerste Leerling in Beeld toetsen.</a:t>
            </a:r>
          </a:p>
          <a:p>
            <a:r>
              <a:rPr lang="nl-NL" sz="2800" dirty="0"/>
              <a:t>Op vrijdag 31 oktober krijgt groep 8 het eerste rapport. </a:t>
            </a:r>
          </a:p>
          <a:p>
            <a:r>
              <a:rPr lang="nl-NL" sz="2800" dirty="0"/>
              <a:t>Op dinsdag 4 of donderdag 6 november bespreken we het rapport en analyseren we voor de nieuwe periode. Daarnaast krijgen ze het voorlopig advies.  </a:t>
            </a:r>
          </a:p>
        </p:txBody>
      </p:sp>
    </p:spTree>
    <p:extLst>
      <p:ext uri="{BB962C8B-B14F-4D97-AF65-F5344CB8AC3E}">
        <p14:creationId xmlns:p14="http://schemas.microsoft.com/office/powerpoint/2010/main" val="2985707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FAA3BE-A629-CF35-1862-50ED9D7D9EBE}"/>
              </a:ext>
            </a:extLst>
          </p:cNvPr>
          <p:cNvSpPr>
            <a:spLocks noGrp="1"/>
          </p:cNvSpPr>
          <p:nvPr>
            <p:ph type="title"/>
          </p:nvPr>
        </p:nvSpPr>
        <p:spPr>
          <a:xfrm>
            <a:off x="827584" y="404664"/>
            <a:ext cx="6347713" cy="666744"/>
          </a:xfrm>
        </p:spPr>
        <p:txBody>
          <a:bodyPr/>
          <a:lstStyle/>
          <a:p>
            <a:r>
              <a:rPr lang="nl-NL" b="1" dirty="0">
                <a:solidFill>
                  <a:schemeClr val="tx1"/>
                </a:solidFill>
              </a:rPr>
              <a:t>Vervolg stappen</a:t>
            </a:r>
          </a:p>
        </p:txBody>
      </p:sp>
      <p:sp>
        <p:nvSpPr>
          <p:cNvPr id="3" name="Tijdelijke aanduiding voor inhoud 2">
            <a:extLst>
              <a:ext uri="{FF2B5EF4-FFF2-40B4-BE49-F238E27FC236}">
                <a16:creationId xmlns:a16="http://schemas.microsoft.com/office/drawing/2014/main" id="{93E865BB-5BDC-F1A1-3D3C-F64B3F7A84DB}"/>
              </a:ext>
            </a:extLst>
          </p:cNvPr>
          <p:cNvSpPr>
            <a:spLocks noGrp="1"/>
          </p:cNvSpPr>
          <p:nvPr>
            <p:ph idx="1"/>
          </p:nvPr>
        </p:nvSpPr>
        <p:spPr>
          <a:xfrm>
            <a:off x="467544" y="1276344"/>
            <a:ext cx="5544616" cy="3880848"/>
          </a:xfrm>
        </p:spPr>
        <p:txBody>
          <a:bodyPr>
            <a:normAutofit fontScale="47500" lnSpcReduction="20000"/>
          </a:bodyPr>
          <a:lstStyle/>
          <a:p>
            <a:r>
              <a:rPr lang="nl-NL" sz="5900" dirty="0"/>
              <a:t>Op 2-3-4 februari: doorstroomtoets</a:t>
            </a:r>
          </a:p>
          <a:p>
            <a:r>
              <a:rPr lang="nl-NL" sz="5900" dirty="0"/>
              <a:t>Maandag 9 maart Definitief advies. (hoger </a:t>
            </a:r>
            <a:r>
              <a:rPr lang="nl-NL" sz="5900" dirty="0" err="1"/>
              <a:t>toetsadvies</a:t>
            </a:r>
            <a:r>
              <a:rPr lang="nl-NL" sz="5900" dirty="0"/>
              <a:t>, geeft de school een hoger definitief schooladvies). In belang van de leerling kan de school samen met ouders besluiten het advies niet te verhogen. </a:t>
            </a:r>
          </a:p>
          <a:p>
            <a:endParaRPr lang="nl-NL" sz="2800" dirty="0"/>
          </a:p>
          <a:p>
            <a:endParaRPr lang="nl-NL" dirty="0"/>
          </a:p>
        </p:txBody>
      </p:sp>
      <p:pic>
        <p:nvPicPr>
          <p:cNvPr id="4" name="Afbeelding 3">
            <a:extLst>
              <a:ext uri="{FF2B5EF4-FFF2-40B4-BE49-F238E27FC236}">
                <a16:creationId xmlns:a16="http://schemas.microsoft.com/office/drawing/2014/main" id="{D37FAAD5-C9B7-BBC3-9B58-161B2F60D4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5581656"/>
            <a:ext cx="1979712" cy="905064"/>
          </a:xfrm>
          <a:prstGeom prst="rect">
            <a:avLst/>
          </a:prstGeom>
        </p:spPr>
      </p:pic>
    </p:spTree>
    <p:extLst>
      <p:ext uri="{BB962C8B-B14F-4D97-AF65-F5344CB8AC3E}">
        <p14:creationId xmlns:p14="http://schemas.microsoft.com/office/powerpoint/2010/main" val="2095649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7494"/>
            <a:ext cx="8229600" cy="929258"/>
          </a:xfrm>
        </p:spPr>
        <p:txBody>
          <a:bodyPr>
            <a:normAutofit fontScale="90000"/>
          </a:bodyPr>
          <a:lstStyle/>
          <a:p>
            <a:r>
              <a:rPr lang="nl-NL" sz="4000" b="1" dirty="0">
                <a:solidFill>
                  <a:schemeClr val="tx1"/>
                </a:solidFill>
              </a:rPr>
              <a:t>Doorstroomtoets: Route 8 of </a:t>
            </a:r>
            <a:br>
              <a:rPr lang="nl-NL" sz="4000" b="1" dirty="0">
                <a:solidFill>
                  <a:schemeClr val="tx1"/>
                </a:solidFill>
              </a:rPr>
            </a:br>
            <a:r>
              <a:rPr lang="nl-NL" sz="4000" b="1" dirty="0">
                <a:solidFill>
                  <a:schemeClr val="tx1"/>
                </a:solidFill>
              </a:rPr>
              <a:t>Leerling in Beeld (Cito)</a:t>
            </a:r>
          </a:p>
        </p:txBody>
      </p:sp>
      <p:sp>
        <p:nvSpPr>
          <p:cNvPr id="3" name="Tijdelijke aanduiding voor inhoud 2"/>
          <p:cNvSpPr>
            <a:spLocks noGrp="1"/>
          </p:cNvSpPr>
          <p:nvPr>
            <p:ph idx="1"/>
          </p:nvPr>
        </p:nvSpPr>
        <p:spPr>
          <a:xfrm>
            <a:off x="539552" y="1505268"/>
            <a:ext cx="7416824" cy="4680520"/>
          </a:xfrm>
        </p:spPr>
        <p:txBody>
          <a:bodyPr>
            <a:normAutofit/>
          </a:bodyPr>
          <a:lstStyle/>
          <a:p>
            <a:r>
              <a:rPr lang="nl-NL" sz="3200" dirty="0">
                <a:latin typeface="+mj-lt"/>
              </a:rPr>
              <a:t>Twee/drie dagen aan de slag (2</a:t>
            </a:r>
            <a:r>
              <a:rPr lang="nl-NL" sz="3200" dirty="0"/>
              <a:t>-3-4 februari)</a:t>
            </a:r>
            <a:endParaRPr lang="nl-NL" sz="3200" dirty="0">
              <a:latin typeface="+mj-lt"/>
            </a:endParaRPr>
          </a:p>
          <a:p>
            <a:r>
              <a:rPr lang="nl-NL" sz="3200" dirty="0">
                <a:latin typeface="+mj-lt"/>
              </a:rPr>
              <a:t>Toetsopstelling (iedereen een eigen en fijn plekje)</a:t>
            </a:r>
          </a:p>
          <a:p>
            <a:r>
              <a:rPr lang="nl-NL" sz="3200" dirty="0">
                <a:latin typeface="+mj-lt"/>
              </a:rPr>
              <a:t>Kauwgom mee, flesje water mee.</a:t>
            </a:r>
          </a:p>
          <a:p>
            <a:r>
              <a:rPr lang="nl-NL" sz="3200" dirty="0">
                <a:latin typeface="+mj-lt"/>
              </a:rPr>
              <a:t>Klaar: lezen + muziekje luisteren mag. Wel oortjes in en zachtjes. (Wordt van tevoren getest)  </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733256"/>
            <a:ext cx="1979712" cy="905064"/>
          </a:xfrm>
          <a:prstGeom prst="rect">
            <a:avLst/>
          </a:prstGeom>
        </p:spPr>
      </p:pic>
    </p:spTree>
    <p:extLst>
      <p:ext uri="{BB962C8B-B14F-4D97-AF65-F5344CB8AC3E}">
        <p14:creationId xmlns:p14="http://schemas.microsoft.com/office/powerpoint/2010/main" val="610015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b="1" dirty="0">
                <a:solidFill>
                  <a:schemeClr val="tx1"/>
                </a:solidFill>
              </a:rPr>
              <a:t>Voortgezet Onderwijs</a:t>
            </a:r>
          </a:p>
        </p:txBody>
      </p:sp>
      <p:sp>
        <p:nvSpPr>
          <p:cNvPr id="3" name="Tijdelijke aanduiding voor inhoud 2"/>
          <p:cNvSpPr>
            <a:spLocks noGrp="1"/>
          </p:cNvSpPr>
          <p:nvPr>
            <p:ph idx="1"/>
          </p:nvPr>
        </p:nvSpPr>
        <p:spPr>
          <a:xfrm>
            <a:off x="457200" y="1271318"/>
            <a:ext cx="8229600" cy="4786552"/>
          </a:xfrm>
        </p:spPr>
        <p:txBody>
          <a:bodyPr/>
          <a:lstStyle/>
          <a:p>
            <a:pPr marL="64008" indent="0" algn="ctr">
              <a:buNone/>
            </a:pPr>
            <a:r>
              <a:rPr lang="nl-NL" dirty="0"/>
              <a:t>In een overzicht: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584352"/>
            <a:ext cx="4591794" cy="41604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a:extLst>
              <a:ext uri="{FF2B5EF4-FFF2-40B4-BE49-F238E27FC236}">
                <a16:creationId xmlns:a16="http://schemas.microsoft.com/office/drawing/2014/main" id="{15D3CDC4-92E8-5323-6957-C57F54D1A93A}"/>
              </a:ext>
            </a:extLst>
          </p:cNvPr>
          <p:cNvSpPr txBox="1"/>
          <p:nvPr/>
        </p:nvSpPr>
        <p:spPr>
          <a:xfrm>
            <a:off x="457200" y="5864244"/>
            <a:ext cx="6552727" cy="646331"/>
          </a:xfrm>
          <a:prstGeom prst="rect">
            <a:avLst/>
          </a:prstGeom>
          <a:noFill/>
        </p:spPr>
        <p:txBody>
          <a:bodyPr wrap="square" rtlCol="0">
            <a:spAutoFit/>
          </a:bodyPr>
          <a:lstStyle/>
          <a:p>
            <a:r>
              <a:rPr lang="nl-NL" dirty="0"/>
              <a:t>Vanuit HAVO/VWO 3 (met overgangsbewijs HAVO/VWO 4), kun je ook instromen op MBO</a:t>
            </a:r>
          </a:p>
        </p:txBody>
      </p:sp>
    </p:spTree>
    <p:extLst>
      <p:ext uri="{BB962C8B-B14F-4D97-AF65-F5344CB8AC3E}">
        <p14:creationId xmlns:p14="http://schemas.microsoft.com/office/powerpoint/2010/main" val="913942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66"/>
            <a:ext cx="8229600" cy="713234"/>
          </a:xfrm>
        </p:spPr>
        <p:txBody>
          <a:bodyPr>
            <a:noAutofit/>
          </a:bodyPr>
          <a:lstStyle/>
          <a:p>
            <a:r>
              <a:rPr lang="nl-NL" sz="4400" b="1" dirty="0">
                <a:solidFill>
                  <a:schemeClr val="tx1"/>
                </a:solidFill>
              </a:rPr>
              <a:t>Schoolkeuze</a:t>
            </a:r>
          </a:p>
        </p:txBody>
      </p:sp>
      <p:sp>
        <p:nvSpPr>
          <p:cNvPr id="3" name="Tijdelijke aanduiding voor inhoud 2"/>
          <p:cNvSpPr>
            <a:spLocks noGrp="1"/>
          </p:cNvSpPr>
          <p:nvPr>
            <p:ph idx="1"/>
          </p:nvPr>
        </p:nvSpPr>
        <p:spPr>
          <a:xfrm>
            <a:off x="467544" y="713600"/>
            <a:ext cx="6912768" cy="6144034"/>
          </a:xfrm>
        </p:spPr>
        <p:txBody>
          <a:bodyPr>
            <a:normAutofit fontScale="85000" lnSpcReduction="20000"/>
          </a:bodyPr>
          <a:lstStyle/>
          <a:p>
            <a:r>
              <a:rPr lang="nl-NL" sz="2400" dirty="0"/>
              <a:t>Vanuit Sambeek kiezen de meeste kinderen voor:</a:t>
            </a:r>
          </a:p>
          <a:p>
            <a:pPr marL="64008" indent="0">
              <a:buNone/>
            </a:pPr>
            <a:r>
              <a:rPr lang="nl-NL" sz="2400" dirty="0"/>
              <a:t>	- Metameer locatie Jenaplan Boxmeer</a:t>
            </a:r>
          </a:p>
          <a:p>
            <a:pPr marL="64008" indent="0">
              <a:buNone/>
            </a:pPr>
            <a:r>
              <a:rPr lang="nl-NL" sz="2400" dirty="0"/>
              <a:t>	- Het </a:t>
            </a:r>
            <a:r>
              <a:rPr lang="nl-NL" sz="2400" dirty="0" err="1"/>
              <a:t>Elzendaalcollege</a:t>
            </a:r>
            <a:r>
              <a:rPr lang="nl-NL" sz="2400" dirty="0"/>
              <a:t> Boxmeer</a:t>
            </a:r>
          </a:p>
          <a:p>
            <a:r>
              <a:rPr lang="nl-NL" sz="2400" dirty="0"/>
              <a:t>Om een goede keuze te kunnen maken zijn er opendagen en meeloopdagen. De opendagen kunnen jullie zelf bezoeken (27-2 / 11-3). Voor de meeloopdagen geef ik heel groep 8 op. (18 of 19-11 </a:t>
            </a:r>
            <a:r>
              <a:rPr lang="nl-NL" sz="2400" dirty="0" err="1"/>
              <a:t>Elzendaal</a:t>
            </a:r>
            <a:r>
              <a:rPr lang="nl-NL" sz="2400" dirty="0"/>
              <a:t>, en 2 of 3-12 Metameer Jenaplan) </a:t>
            </a:r>
          </a:p>
          <a:p>
            <a:r>
              <a:rPr lang="nl-NL" sz="2400" dirty="0"/>
              <a:t>Er zijn daarnaast </a:t>
            </a:r>
            <a:r>
              <a:rPr lang="nl-NL" sz="2400" dirty="0" err="1"/>
              <a:t>informatie-avonden</a:t>
            </a:r>
            <a:r>
              <a:rPr lang="nl-NL" sz="2400" dirty="0"/>
              <a:t> voor ouders van 7/8 op de scholen zelf(19-1 / 20-1 E. + 26-1 / 27-1 MJ.)</a:t>
            </a:r>
          </a:p>
          <a:p>
            <a:r>
              <a:rPr lang="nl-NL" sz="2400" dirty="0"/>
              <a:t>Let op: voor masterclasses/TTO-les moeten jullie je kind zelf via de site van de school inschrijven </a:t>
            </a:r>
          </a:p>
          <a:p>
            <a:r>
              <a:rPr lang="nl-NL" sz="2400" dirty="0"/>
              <a:t>Wanneer er nog steeds twijfel is, kun je altijd contact opnemen met de middelbare scholen en zal er een afspraak gemaakt worden waarop je kind een dag extra kan meelopen.</a:t>
            </a:r>
          </a:p>
          <a:p>
            <a:r>
              <a:rPr lang="nl-NL" sz="2400" dirty="0"/>
              <a:t>Bij interesse in een school buiten Boxmeer, hoor ik het ook graag. Dan kunnen we samen kijken wat de mogelijkheden zijn en wat eventueel meer passend is.  </a:t>
            </a:r>
          </a:p>
        </p:txBody>
      </p:sp>
    </p:spTree>
    <p:extLst>
      <p:ext uri="{BB962C8B-B14F-4D97-AF65-F5344CB8AC3E}">
        <p14:creationId xmlns:p14="http://schemas.microsoft.com/office/powerpoint/2010/main" val="987760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0394A7-D838-5E83-7BB2-5DE71A10A5B3}"/>
              </a:ext>
            </a:extLst>
          </p:cNvPr>
          <p:cNvSpPr>
            <a:spLocks noGrp="1"/>
          </p:cNvSpPr>
          <p:nvPr>
            <p:ph type="title"/>
          </p:nvPr>
        </p:nvSpPr>
        <p:spPr>
          <a:xfrm>
            <a:off x="609599" y="116632"/>
            <a:ext cx="7418785" cy="1320800"/>
          </a:xfrm>
        </p:spPr>
        <p:txBody>
          <a:bodyPr>
            <a:normAutofit/>
          </a:bodyPr>
          <a:lstStyle/>
          <a:p>
            <a:r>
              <a:rPr lang="nl-NL" sz="2600" b="1" dirty="0">
                <a:solidFill>
                  <a:schemeClr val="tx1"/>
                </a:solidFill>
              </a:rPr>
              <a:t>Algemene verschillen </a:t>
            </a:r>
            <a:r>
              <a:rPr lang="nl-NL" sz="2600" b="1" dirty="0" err="1">
                <a:solidFill>
                  <a:schemeClr val="tx1"/>
                </a:solidFill>
              </a:rPr>
              <a:t>Elzendaalcollege</a:t>
            </a:r>
            <a:r>
              <a:rPr lang="nl-NL" sz="2600" b="1" dirty="0">
                <a:solidFill>
                  <a:schemeClr val="tx1"/>
                </a:solidFill>
              </a:rPr>
              <a:t> en Metameer Jenaplan</a:t>
            </a:r>
          </a:p>
        </p:txBody>
      </p:sp>
      <p:sp>
        <p:nvSpPr>
          <p:cNvPr id="3" name="Tijdelijke aanduiding voor inhoud 2">
            <a:extLst>
              <a:ext uri="{FF2B5EF4-FFF2-40B4-BE49-F238E27FC236}">
                <a16:creationId xmlns:a16="http://schemas.microsoft.com/office/drawing/2014/main" id="{77E4E0A6-4484-A2D1-42B7-B0B2E69A1322}"/>
              </a:ext>
            </a:extLst>
          </p:cNvPr>
          <p:cNvSpPr>
            <a:spLocks noGrp="1"/>
          </p:cNvSpPr>
          <p:nvPr>
            <p:ph idx="1"/>
          </p:nvPr>
        </p:nvSpPr>
        <p:spPr>
          <a:xfrm>
            <a:off x="622726" y="1052736"/>
            <a:ext cx="7693690" cy="5472608"/>
          </a:xfrm>
        </p:spPr>
        <p:txBody>
          <a:bodyPr>
            <a:normAutofit lnSpcReduction="10000"/>
          </a:bodyPr>
          <a:lstStyle/>
          <a:p>
            <a:r>
              <a:rPr lang="nl-NL" sz="2400" dirty="0" err="1">
                <a:latin typeface="+mj-lt"/>
              </a:rPr>
              <a:t>Elzendaalcollege</a:t>
            </a:r>
            <a:r>
              <a:rPr lang="nl-NL" sz="2400" dirty="0">
                <a:latin typeface="+mj-lt"/>
              </a:rPr>
              <a:t>: </a:t>
            </a:r>
          </a:p>
          <a:p>
            <a:pPr marL="0" indent="0">
              <a:buNone/>
            </a:pPr>
            <a:r>
              <a:rPr lang="nl-NL" sz="2400" dirty="0">
                <a:latin typeface="+mj-lt"/>
              </a:rPr>
              <a:t>	- VMBO – B / VMBO – K - MAVO (VMBO-T) / </a:t>
            </a:r>
          </a:p>
          <a:p>
            <a:pPr marL="0" indent="0">
              <a:buNone/>
            </a:pPr>
            <a:r>
              <a:rPr lang="nl-NL" sz="2400" dirty="0">
                <a:latin typeface="+mj-lt"/>
              </a:rPr>
              <a:t>       HAVO / VWO (Atheneum) / VWO (Gymnasium)</a:t>
            </a:r>
          </a:p>
          <a:p>
            <a:pPr marL="0" indent="0">
              <a:buNone/>
            </a:pPr>
            <a:r>
              <a:rPr lang="nl-NL" sz="2400" dirty="0">
                <a:latin typeface="+mj-lt"/>
              </a:rPr>
              <a:t>	- </a:t>
            </a:r>
            <a:r>
              <a:rPr lang="nl-NL" sz="2400" dirty="0" err="1">
                <a:latin typeface="+mj-lt"/>
              </a:rPr>
              <a:t>Één</a:t>
            </a:r>
            <a:r>
              <a:rPr lang="nl-NL" sz="2400" dirty="0">
                <a:latin typeface="+mj-lt"/>
              </a:rPr>
              <a:t> jaar brugklas (niveau bij elkaar)</a:t>
            </a:r>
          </a:p>
          <a:p>
            <a:pPr marL="0" indent="0">
              <a:buNone/>
            </a:pPr>
            <a:r>
              <a:rPr lang="nl-NL" sz="2400" dirty="0">
                <a:latin typeface="+mj-lt"/>
              </a:rPr>
              <a:t>     - </a:t>
            </a:r>
            <a:r>
              <a:rPr lang="nl-NL" sz="2400" dirty="0" err="1">
                <a:latin typeface="+mj-lt"/>
              </a:rPr>
              <a:t>Toetsweken</a:t>
            </a:r>
            <a:r>
              <a:rPr lang="nl-NL" sz="2400" dirty="0">
                <a:latin typeface="+mj-lt"/>
              </a:rPr>
              <a:t>, 2 aan 2 zitten (traditioneel les) </a:t>
            </a:r>
          </a:p>
          <a:p>
            <a:pPr>
              <a:buFont typeface="Wingdings" panose="05000000000000000000" pitchFamily="2" charset="2"/>
              <a:buChar char="Ø"/>
            </a:pPr>
            <a:r>
              <a:rPr lang="nl-NL" sz="2400" dirty="0">
                <a:latin typeface="+mj-lt"/>
              </a:rPr>
              <a:t>Metameer Jenaplan Boxmeer:</a:t>
            </a:r>
          </a:p>
          <a:p>
            <a:pPr marL="0" indent="0">
              <a:buNone/>
            </a:pPr>
            <a:r>
              <a:rPr lang="nl-NL" sz="2400" dirty="0">
                <a:latin typeface="+mj-lt"/>
              </a:rPr>
              <a:t>     - VMBO – B / VMBO – K / VMBO - T / HAVO </a:t>
            </a:r>
          </a:p>
          <a:p>
            <a:pPr marL="0" indent="0">
              <a:buNone/>
            </a:pPr>
            <a:r>
              <a:rPr lang="nl-NL" sz="2400" dirty="0">
                <a:latin typeface="+mj-lt"/>
              </a:rPr>
              <a:t>         (eerste 3 jaar) / VWO (eerste 3 jaar)</a:t>
            </a:r>
          </a:p>
          <a:p>
            <a:pPr marL="0" indent="0">
              <a:buNone/>
            </a:pPr>
            <a:r>
              <a:rPr lang="nl-NL" sz="2400" dirty="0">
                <a:latin typeface="+mj-lt"/>
              </a:rPr>
              <a:t>	- twee jaar brugklas (gemengde groepen)</a:t>
            </a:r>
          </a:p>
          <a:p>
            <a:pPr marL="0" indent="0">
              <a:buNone/>
            </a:pPr>
            <a:r>
              <a:rPr lang="nl-NL" sz="2400" dirty="0">
                <a:latin typeface="+mj-lt"/>
              </a:rPr>
              <a:t>	- TTO VMBO – HAVO – VWO (vanaf jaar 1)</a:t>
            </a:r>
          </a:p>
          <a:p>
            <a:pPr marL="0" indent="0">
              <a:buNone/>
            </a:pPr>
            <a:r>
              <a:rPr lang="nl-NL" sz="2400" dirty="0">
                <a:latin typeface="+mj-lt"/>
              </a:rPr>
              <a:t>     - Geen </a:t>
            </a:r>
            <a:r>
              <a:rPr lang="nl-NL" sz="2400" dirty="0" err="1">
                <a:latin typeface="+mj-lt"/>
              </a:rPr>
              <a:t>toetsweken</a:t>
            </a:r>
            <a:r>
              <a:rPr lang="nl-NL" sz="2400" dirty="0">
                <a:latin typeface="+mj-lt"/>
              </a:rPr>
              <a:t>, in een groepje zitten  </a:t>
            </a:r>
          </a:p>
          <a:p>
            <a:pPr marL="0" indent="0">
              <a:buNone/>
            </a:pPr>
            <a:r>
              <a:rPr lang="nl-NL" sz="2400" dirty="0">
                <a:latin typeface="+mj-lt"/>
              </a:rPr>
              <a:t>       (Jenaplan principes)</a:t>
            </a:r>
          </a:p>
          <a:p>
            <a:pPr marL="0" indent="0">
              <a:buNone/>
            </a:pPr>
            <a:endParaRPr lang="nl-NL" dirty="0"/>
          </a:p>
        </p:txBody>
      </p:sp>
    </p:spTree>
    <p:extLst>
      <p:ext uri="{BB962C8B-B14F-4D97-AF65-F5344CB8AC3E}">
        <p14:creationId xmlns:p14="http://schemas.microsoft.com/office/powerpoint/2010/main" val="312802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260648"/>
            <a:ext cx="6347713" cy="731168"/>
          </a:xfrm>
        </p:spPr>
        <p:txBody>
          <a:bodyPr/>
          <a:lstStyle/>
          <a:p>
            <a:r>
              <a:rPr lang="nl-NL" b="1" dirty="0">
                <a:solidFill>
                  <a:schemeClr val="tx1"/>
                </a:solidFill>
              </a:rPr>
              <a:t>Aanmelden / Kennismaken</a:t>
            </a:r>
          </a:p>
        </p:txBody>
      </p:sp>
      <p:sp>
        <p:nvSpPr>
          <p:cNvPr id="3" name="Tijdelijke aanduiding voor inhoud 2"/>
          <p:cNvSpPr>
            <a:spLocks noGrp="1"/>
          </p:cNvSpPr>
          <p:nvPr>
            <p:ph idx="1"/>
          </p:nvPr>
        </p:nvSpPr>
        <p:spPr>
          <a:xfrm>
            <a:off x="434543" y="991816"/>
            <a:ext cx="7233801" cy="4885456"/>
          </a:xfrm>
        </p:spPr>
        <p:txBody>
          <a:bodyPr>
            <a:normAutofit fontScale="62500" lnSpcReduction="20000"/>
          </a:bodyPr>
          <a:lstStyle/>
          <a:p>
            <a:r>
              <a:rPr lang="nl-NL" sz="4200" dirty="0">
                <a:latin typeface="+mj-lt"/>
              </a:rPr>
              <a:t>Op 26 maart aanmelden bij Metameer Jenaplan Boxmeer en </a:t>
            </a:r>
            <a:r>
              <a:rPr lang="nl-NL" sz="4200" dirty="0" err="1">
                <a:latin typeface="+mj-lt"/>
              </a:rPr>
              <a:t>Elzendaalcollege</a:t>
            </a:r>
            <a:r>
              <a:rPr lang="nl-NL" sz="4200" dirty="0">
                <a:latin typeface="+mj-lt"/>
              </a:rPr>
              <a:t> </a:t>
            </a:r>
          </a:p>
          <a:p>
            <a:r>
              <a:rPr lang="nl-NL" sz="4200" dirty="0">
                <a:latin typeface="+mj-lt"/>
              </a:rPr>
              <a:t>Documenten die je van mij krijgt tijdens het adviesgesprek kun je meenemen bij de aanmelding. (Info kan ook online over) Zelf moeten jullie ook nog een formulier invullen (online) </a:t>
            </a:r>
          </a:p>
          <a:p>
            <a:r>
              <a:rPr lang="nl-NL" sz="4200" dirty="0">
                <a:latin typeface="+mj-lt"/>
              </a:rPr>
              <a:t>Wanneer jullie het ermee eens zijn gaan de gegevens van jullie kind digitaal, via OSO, over naar de school van jullie kind.</a:t>
            </a:r>
          </a:p>
          <a:p>
            <a:r>
              <a:rPr lang="nl-NL" sz="4200" dirty="0">
                <a:latin typeface="+mj-lt"/>
              </a:rPr>
              <a:t>9 juni kennismaken op het VO met je nieuwe klas.   </a:t>
            </a:r>
          </a:p>
          <a:p>
            <a:pPr marL="64008" indent="0">
              <a:buNone/>
            </a:pPr>
            <a:endParaRPr lang="nl-NL" dirty="0"/>
          </a:p>
        </p:txBody>
      </p:sp>
    </p:spTree>
    <p:extLst>
      <p:ext uri="{BB962C8B-B14F-4D97-AF65-F5344CB8AC3E}">
        <p14:creationId xmlns:p14="http://schemas.microsoft.com/office/powerpoint/2010/main" val="40874099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1C1E06CB8750D46830A721F2E044CB8" ma:contentTypeVersion="10" ma:contentTypeDescription="Een nieuw document maken." ma:contentTypeScope="" ma:versionID="cddb01bfa1e4012d1d6a817b4c8c9081">
  <xsd:schema xmlns:xsd="http://www.w3.org/2001/XMLSchema" xmlns:xs="http://www.w3.org/2001/XMLSchema" xmlns:p="http://schemas.microsoft.com/office/2006/metadata/properties" xmlns:ns2="9e806303-12c1-46e1-bfe8-0ab21183f5e0" xmlns:ns3="face579d-1575-4b9a-9e29-f3216a222252" targetNamespace="http://schemas.microsoft.com/office/2006/metadata/properties" ma:root="true" ma:fieldsID="e2aa5ce22880d82b780a089bc8db7d3f" ns2:_="" ns3:_="">
    <xsd:import namespace="9e806303-12c1-46e1-bfe8-0ab21183f5e0"/>
    <xsd:import namespace="face579d-1575-4b9a-9e29-f3216a2222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806303-12c1-46e1-bfe8-0ab21183f5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ce579d-1575-4b9a-9e29-f3216a222252"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E90228-2738-4407-9149-238C7D71935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504CAE1-4DE1-4B4F-854A-53574BBBE29A}">
  <ds:schemaRefs>
    <ds:schemaRef ds:uri="http://schemas.microsoft.com/sharepoint/v3/contenttype/forms"/>
  </ds:schemaRefs>
</ds:datastoreItem>
</file>

<file path=customXml/itemProps3.xml><?xml version="1.0" encoding="utf-8"?>
<ds:datastoreItem xmlns:ds="http://schemas.openxmlformats.org/officeDocument/2006/customXml" ds:itemID="{34090F32-34A8-4B39-912A-2A08F7779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806303-12c1-46e1-bfe8-0ab21183f5e0"/>
    <ds:schemaRef ds:uri="face579d-1575-4b9a-9e29-f3216a2222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933</TotalTime>
  <Words>765</Words>
  <Application>Microsoft Office PowerPoint</Application>
  <PresentationFormat>Diavoorstelling (4:3)</PresentationFormat>
  <Paragraphs>61</Paragraphs>
  <Slides>11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Trebuchet MS</vt:lpstr>
      <vt:lpstr>Wingdings</vt:lpstr>
      <vt:lpstr>Wingdings 3</vt:lpstr>
      <vt:lpstr>Facet</vt:lpstr>
      <vt:lpstr>PowerPoint-presentatie</vt:lpstr>
      <vt:lpstr>Hoe komen we tot een  goed advies</vt:lpstr>
      <vt:lpstr>B-toetsen</vt:lpstr>
      <vt:lpstr>Vervolg stappen</vt:lpstr>
      <vt:lpstr>Doorstroomtoets: Route 8 of  Leerling in Beeld (Cito)</vt:lpstr>
      <vt:lpstr>Voortgezet Onderwijs</vt:lpstr>
      <vt:lpstr>Schoolkeuze</vt:lpstr>
      <vt:lpstr>Algemene verschillen Elzendaalcollege en Metameer Jenaplan</vt:lpstr>
      <vt:lpstr>Aanmelden / Kennismaken</vt:lpstr>
      <vt:lpstr>    Extra hulp in het V.O.</vt:lpstr>
      <vt:lpstr>Afsluiting basisschool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PO-VO  groep 8</dc:title>
  <dc:creator>Janneke Jans</dc:creator>
  <cp:lastModifiedBy>Janneke Jans</cp:lastModifiedBy>
  <cp:revision>8</cp:revision>
  <dcterms:created xsi:type="dcterms:W3CDTF">2020-09-08T06:36:12Z</dcterms:created>
  <dcterms:modified xsi:type="dcterms:W3CDTF">2025-09-11T15:10:26Z</dcterms:modified>
</cp:coreProperties>
</file>