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entury Gothic" panose="020B0502020202020204" pitchFamily="34" charset="0"/>
      <p:regular r:id="rId18"/>
      <p:bold r:id="rId19"/>
      <p:italic r:id="rId20"/>
      <p:boldItalic r:id="rId21"/>
    </p:embeddedFont>
    <p:embeddedFont>
      <p:font typeface="Trebuchet MS" panose="020B0603020202020204" pitchFamily="34" charset="0"/>
      <p:regular r:id="rId22"/>
      <p:bold r:id="rId23"/>
      <p:italic r:id="rId24"/>
      <p:boldItalic r:id="rId25"/>
    </p:embeddedFont>
    <p:embeddedFont>
      <p:font typeface="Georgia" panose="02040502050405020303"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97212713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98" name="Shape 98"/>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5" name="Shape 10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2" name="Shape 11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9" name="Shape 11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7" name="Shape 127"/>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4" name="Shape 134"/>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1" name="Shape 141"/>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8" name="Shape 148"/>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5" name="Shape 15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2" name="Shape 16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8" name="Shape 168"/>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5" name="Shape 17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2" name="Shape 18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89" name="Shape 18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5" name="Shape 195"/>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dia">
    <p:spTree>
      <p:nvGrpSpPr>
        <p:cNvPr id="1" name="Shape 15"/>
        <p:cNvGrpSpPr/>
        <p:nvPr/>
      </p:nvGrpSpPr>
      <p:grpSpPr>
        <a:xfrm>
          <a:off x="0" y="0"/>
          <a:ext cx="0" cy="0"/>
          <a:chOff x="0" y="0"/>
          <a:chExt cx="0" cy="0"/>
        </a:xfrm>
      </p:grpSpPr>
      <p:sp>
        <p:nvSpPr>
          <p:cNvPr id="16" name="Shape 16"/>
          <p:cNvSpPr/>
          <p:nvPr/>
        </p:nvSpPr>
        <p:spPr>
          <a:xfrm>
            <a:off x="0" y="3866919"/>
            <a:ext cx="9144000" cy="2991080"/>
          </a:xfrm>
          <a:prstGeom prst="rect">
            <a:avLst/>
          </a:prstGeom>
          <a:gradFill>
            <a:gsLst>
              <a:gs pos="0">
                <a:srgbClr val="FFFFFF">
                  <a:alpha val="90980"/>
                </a:srgbClr>
              </a:gs>
              <a:gs pos="37000">
                <a:srgbClr val="FFFFFF">
                  <a:alpha val="75686"/>
                </a:srgbClr>
              </a:gs>
              <a:gs pos="100000">
                <a:srgbClr val="B4DCFA">
                  <a:alpha val="78823"/>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7" name="Shape 17"/>
          <p:cNvSpPr/>
          <p:nvPr/>
        </p:nvSpPr>
        <p:spPr>
          <a:xfrm>
            <a:off x="0" y="0"/>
            <a:ext cx="9144000" cy="3866919"/>
          </a:xfrm>
          <a:prstGeom prst="rect">
            <a:avLst/>
          </a:prstGeom>
          <a:gradFill>
            <a:gsLst>
              <a:gs pos="0">
                <a:srgbClr val="FFFFFF">
                  <a:alpha val="88627"/>
                </a:srgbClr>
              </a:gs>
              <a:gs pos="48000">
                <a:srgbClr val="FFFFFF">
                  <a:alpha val="61960"/>
                </a:srgbClr>
              </a:gs>
              <a:gs pos="100000">
                <a:srgbClr val="B4DCFA">
                  <a:alpha val="78823"/>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8" name="Shape 18"/>
          <p:cNvSpPr/>
          <p:nvPr/>
        </p:nvSpPr>
        <p:spPr>
          <a:xfrm>
            <a:off x="0" y="2652310"/>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9" name="Shape 19"/>
          <p:cNvSpPr/>
          <p:nvPr/>
        </p:nvSpPr>
        <p:spPr>
          <a:xfrm>
            <a:off x="0" y="1600200"/>
            <a:ext cx="9144000" cy="5105399"/>
          </a:xfrm>
          <a:prstGeom prst="ellipse">
            <a:avLst/>
          </a:prstGeom>
          <a:gradFill>
            <a:gsLst>
              <a:gs pos="0">
                <a:schemeClr val="lt1"/>
              </a:gs>
              <a:gs pos="54000">
                <a:srgbClr val="FFFFFF">
                  <a:alpha val="0"/>
                </a:srgbClr>
              </a:gs>
              <a:gs pos="100000">
                <a:srgbClr val="FFFFFF">
                  <a:alpha val="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20" name="Shape 20"/>
          <p:cNvSpPr txBox="1">
            <a:spLocks noGrp="1"/>
          </p:cNvSpPr>
          <p:nvPr>
            <p:ph type="subTitle" idx="1"/>
          </p:nvPr>
        </p:nvSpPr>
        <p:spPr>
          <a:xfrm>
            <a:off x="1473795" y="5052544"/>
            <a:ext cx="5637009" cy="882118"/>
          </a:xfrm>
          <a:prstGeom prst="rect">
            <a:avLst/>
          </a:prstGeom>
          <a:noFill/>
          <a:ln>
            <a:noFill/>
          </a:ln>
        </p:spPr>
        <p:txBody>
          <a:bodyPr lIns="91425" tIns="91425" rIns="91425" bIns="91425" anchor="t" anchorCtr="0"/>
          <a:lstStyle>
            <a:lvl1pPr marL="0" marR="0" lvl="0" indent="0" algn="l" rtl="0">
              <a:spcBef>
                <a:spcPts val="440"/>
              </a:spcBef>
              <a:spcAft>
                <a:spcPts val="300"/>
              </a:spcAft>
              <a:buClr>
                <a:srgbClr val="C3260C"/>
              </a:buClr>
              <a:buFont typeface="Georgia"/>
              <a:buNone/>
              <a:defRPr sz="2200" b="0" i="0" u="none" strike="noStrike" cap="none">
                <a:solidFill>
                  <a:schemeClr val="dk2"/>
                </a:solidFill>
                <a:latin typeface="Trebuchet MS"/>
                <a:ea typeface="Trebuchet MS"/>
                <a:cs typeface="Trebuchet MS"/>
                <a:sym typeface="Trebuchet MS"/>
              </a:defRPr>
            </a:lvl1pPr>
            <a:lvl2pPr marL="457200" marR="0" lvl="1" indent="0" algn="ctr" rtl="0">
              <a:spcBef>
                <a:spcPts val="400"/>
              </a:spcBef>
              <a:spcAft>
                <a:spcPts val="300"/>
              </a:spcAft>
              <a:buClr>
                <a:srgbClr val="C3260C"/>
              </a:buClr>
              <a:buFont typeface="Georgia"/>
              <a:buNone/>
              <a:defRPr sz="2000" b="0" i="0" u="none" strike="noStrike" cap="none">
                <a:solidFill>
                  <a:srgbClr val="888888"/>
                </a:solidFill>
                <a:latin typeface="Trebuchet MS"/>
                <a:ea typeface="Trebuchet MS"/>
                <a:cs typeface="Trebuchet MS"/>
                <a:sym typeface="Trebuchet MS"/>
              </a:defRPr>
            </a:lvl2pPr>
            <a:lvl3pPr marL="914400" marR="0" lvl="2" indent="0" algn="ctr" rtl="0">
              <a:spcBef>
                <a:spcPts val="360"/>
              </a:spcBef>
              <a:spcAft>
                <a:spcPts val="300"/>
              </a:spcAft>
              <a:buClr>
                <a:srgbClr val="C3260C"/>
              </a:buClr>
              <a:buFont typeface="Georgia"/>
              <a:buNone/>
              <a:defRPr sz="1800" b="0" i="0" u="none" strike="noStrike" cap="none">
                <a:solidFill>
                  <a:srgbClr val="888888"/>
                </a:solidFill>
                <a:latin typeface="Trebuchet MS"/>
                <a:ea typeface="Trebuchet MS"/>
                <a:cs typeface="Trebuchet MS"/>
                <a:sym typeface="Trebuchet MS"/>
              </a:defRPr>
            </a:lvl3pPr>
            <a:lvl4pPr marL="1371600" marR="0" lvl="3" indent="0" algn="ctr" rtl="0">
              <a:spcBef>
                <a:spcPts val="320"/>
              </a:spcBef>
              <a:spcAft>
                <a:spcPts val="300"/>
              </a:spcAft>
              <a:buClr>
                <a:srgbClr val="C3260C"/>
              </a:buClr>
              <a:buFont typeface="Georgia"/>
              <a:buNone/>
              <a:defRPr sz="1600" b="0" i="0" u="none" strike="noStrike" cap="none">
                <a:solidFill>
                  <a:srgbClr val="888888"/>
                </a:solidFill>
                <a:latin typeface="Trebuchet MS"/>
                <a:ea typeface="Trebuchet MS"/>
                <a:cs typeface="Trebuchet MS"/>
                <a:sym typeface="Trebuchet MS"/>
              </a:defRPr>
            </a:lvl4pPr>
            <a:lvl5pPr marL="1828800" marR="0" lvl="4" indent="0" algn="ctr"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5pPr>
            <a:lvl6pPr marL="2286000" marR="0" lvl="5" indent="0" algn="ctr"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6pPr>
            <a:lvl7pPr marL="2743200" marR="0" lvl="6" indent="0" algn="ctr"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7pPr>
            <a:lvl8pPr marL="3200400" marR="0" lvl="7" indent="0" algn="ctr"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8pPr>
            <a:lvl9pPr marL="3657600" marR="0" lvl="8" indent="0" algn="ctr"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21" name="Shape 21"/>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2" name="Shape 22"/>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3" name="Shape 23"/>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
        <p:nvSpPr>
          <p:cNvPr id="24" name="Shape 24"/>
          <p:cNvSpPr txBox="1">
            <a:spLocks noGrp="1"/>
          </p:cNvSpPr>
          <p:nvPr>
            <p:ph type="ctrTitle"/>
          </p:nvPr>
        </p:nvSpPr>
        <p:spPr>
          <a:xfrm>
            <a:off x="817581" y="3132290"/>
            <a:ext cx="7175351" cy="1793167"/>
          </a:xfrm>
          <a:prstGeom prst="rect">
            <a:avLst/>
          </a:prstGeom>
          <a:noFill/>
          <a:ln>
            <a:noFill/>
          </a:ln>
        </p:spPr>
        <p:txBody>
          <a:bodyPr lIns="91425" tIns="91425" rIns="91425" bIns="91425" anchor="t" anchorCtr="0"/>
          <a:lstStyle>
            <a:lvl1pPr marL="640080" marR="0" lvl="0" indent="-23368" algn="l" rtl="0">
              <a:spcBef>
                <a:spcPts val="0"/>
              </a:spcBef>
              <a:buClr>
                <a:srgbClr val="C3260C"/>
              </a:buClr>
              <a:buSzPct val="128000"/>
              <a:buFont typeface="Georgia"/>
              <a:buChar char="*"/>
              <a:defRPr sz="54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Shape 25"/>
        <p:cNvGrpSpPr/>
        <p:nvPr/>
      </p:nvGrpSpPr>
      <p:grpSpPr>
        <a:xfrm>
          <a:off x="0" y="0"/>
          <a:ext cx="0" cy="0"/>
          <a:chOff x="0" y="0"/>
          <a:chExt cx="0" cy="0"/>
        </a:xfrm>
      </p:grpSpPr>
      <p:sp>
        <p:nvSpPr>
          <p:cNvPr id="26" name="Shape 26"/>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7" name="Shape 27"/>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8" name="Shape 28"/>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
        <p:nvSpPr>
          <p:cNvPr id="29" name="Shape 29"/>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0" name="Shape 30"/>
          <p:cNvSpPr txBox="1">
            <a:spLocks noGrp="1"/>
          </p:cNvSpPr>
          <p:nvPr>
            <p:ph type="body" idx="1"/>
          </p:nvPr>
        </p:nvSpPr>
        <p:spPr>
          <a:xfrm>
            <a:off x="1143000" y="731520"/>
            <a:ext cx="6400799" cy="3474719"/>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ekop">
    <p:spTree>
      <p:nvGrpSpPr>
        <p:cNvPr id="1" name="Shape 31"/>
        <p:cNvGrpSpPr/>
        <p:nvPr/>
      </p:nvGrpSpPr>
      <p:grpSpPr>
        <a:xfrm>
          <a:off x="0" y="0"/>
          <a:ext cx="0" cy="0"/>
          <a:chOff x="0" y="0"/>
          <a:chExt cx="0" cy="0"/>
        </a:xfrm>
      </p:grpSpPr>
      <p:sp>
        <p:nvSpPr>
          <p:cNvPr id="32" name="Shape 32"/>
          <p:cNvSpPr/>
          <p:nvPr/>
        </p:nvSpPr>
        <p:spPr>
          <a:xfrm>
            <a:off x="0" y="3866919"/>
            <a:ext cx="9144000" cy="2991080"/>
          </a:xfrm>
          <a:prstGeom prst="rect">
            <a:avLst/>
          </a:prstGeom>
          <a:gradFill>
            <a:gsLst>
              <a:gs pos="0">
                <a:srgbClr val="FFFFFF">
                  <a:alpha val="91764"/>
                </a:srgbClr>
              </a:gs>
              <a:gs pos="37000">
                <a:srgbClr val="FFFFFF">
                  <a:alpha val="76862"/>
                </a:srgbClr>
              </a:gs>
              <a:gs pos="100000">
                <a:srgbClr val="B4DCFA">
                  <a:alpha val="8000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33" name="Shape 33"/>
          <p:cNvSpPr/>
          <p:nvPr/>
        </p:nvSpPr>
        <p:spPr>
          <a:xfrm>
            <a:off x="0" y="0"/>
            <a:ext cx="9144000" cy="3866919"/>
          </a:xfrm>
          <a:prstGeom prst="rect">
            <a:avLst/>
          </a:prstGeom>
          <a:gradFill>
            <a:gsLst>
              <a:gs pos="0">
                <a:srgbClr val="FFFFFF">
                  <a:alpha val="89803"/>
                </a:srgbClr>
              </a:gs>
              <a:gs pos="48000">
                <a:srgbClr val="FFFFFF">
                  <a:alpha val="62745"/>
                </a:srgbClr>
              </a:gs>
              <a:gs pos="100000">
                <a:srgbClr val="B4DCFA">
                  <a:alpha val="8000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34" name="Shape 34"/>
          <p:cNvSpPr/>
          <p:nvPr/>
        </p:nvSpPr>
        <p:spPr>
          <a:xfrm>
            <a:off x="0" y="2652310"/>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35" name="Shape 35"/>
          <p:cNvSpPr/>
          <p:nvPr/>
        </p:nvSpPr>
        <p:spPr>
          <a:xfrm>
            <a:off x="0" y="1600200"/>
            <a:ext cx="9144000" cy="5105399"/>
          </a:xfrm>
          <a:prstGeom prst="ellipse">
            <a:avLst/>
          </a:prstGeom>
          <a:gradFill>
            <a:gsLst>
              <a:gs pos="0">
                <a:schemeClr val="lt1"/>
              </a:gs>
              <a:gs pos="54000">
                <a:srgbClr val="FFFFFF">
                  <a:alpha val="0"/>
                </a:srgbClr>
              </a:gs>
              <a:gs pos="100000">
                <a:srgbClr val="FFFFFF">
                  <a:alpha val="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36" name="Shape 36"/>
          <p:cNvSpPr txBox="1">
            <a:spLocks noGrp="1"/>
          </p:cNvSpPr>
          <p:nvPr>
            <p:ph type="title"/>
          </p:nvPr>
        </p:nvSpPr>
        <p:spPr>
          <a:xfrm>
            <a:off x="2033194" y="2172648"/>
            <a:ext cx="5966665" cy="2423345"/>
          </a:xfrm>
          <a:prstGeom prst="rect">
            <a:avLst/>
          </a:prstGeom>
          <a:noFill/>
          <a:ln>
            <a:noFill/>
          </a:ln>
        </p:spPr>
        <p:txBody>
          <a:bodyPr lIns="91425" tIns="91425" rIns="91425" bIns="91425" anchor="b"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37" name="Shape 37"/>
          <p:cNvSpPr txBox="1">
            <a:spLocks noGrp="1"/>
          </p:cNvSpPr>
          <p:nvPr>
            <p:ph type="body" idx="1"/>
          </p:nvPr>
        </p:nvSpPr>
        <p:spPr>
          <a:xfrm>
            <a:off x="2022438" y="4607510"/>
            <a:ext cx="5970493" cy="835460"/>
          </a:xfrm>
          <a:prstGeom prst="rect">
            <a:avLst/>
          </a:prstGeom>
          <a:noFill/>
          <a:ln>
            <a:noFill/>
          </a:ln>
        </p:spPr>
        <p:txBody>
          <a:bodyPr lIns="91425" tIns="91425" rIns="91425" bIns="91425" anchor="t" anchorCtr="0"/>
          <a:lstStyle>
            <a:lvl1pPr marL="0" marR="0" lvl="0" indent="0" algn="r" rtl="0">
              <a:spcBef>
                <a:spcPts val="400"/>
              </a:spcBef>
              <a:spcAft>
                <a:spcPts val="300"/>
              </a:spcAft>
              <a:buClr>
                <a:srgbClr val="C3260C"/>
              </a:buClr>
              <a:buFont typeface="Georgia"/>
              <a:buNone/>
              <a:defRPr sz="2000" b="0" i="0" u="none" strike="noStrike" cap="none">
                <a:solidFill>
                  <a:schemeClr val="dk2"/>
                </a:solidFill>
                <a:latin typeface="Trebuchet MS"/>
                <a:ea typeface="Trebuchet MS"/>
                <a:cs typeface="Trebuchet MS"/>
                <a:sym typeface="Trebuchet MS"/>
              </a:defRPr>
            </a:lvl1pPr>
            <a:lvl2pPr marL="457200" marR="0" lvl="1" indent="0" algn="l" rtl="0">
              <a:spcBef>
                <a:spcPts val="360"/>
              </a:spcBef>
              <a:spcAft>
                <a:spcPts val="300"/>
              </a:spcAft>
              <a:buClr>
                <a:srgbClr val="C3260C"/>
              </a:buClr>
              <a:buFont typeface="Georgia"/>
              <a:buNone/>
              <a:defRPr sz="1800" b="0" i="0" u="none" strike="noStrike" cap="none">
                <a:solidFill>
                  <a:srgbClr val="888888"/>
                </a:solidFill>
                <a:latin typeface="Trebuchet MS"/>
                <a:ea typeface="Trebuchet MS"/>
                <a:cs typeface="Trebuchet MS"/>
                <a:sym typeface="Trebuchet MS"/>
              </a:defRPr>
            </a:lvl2pPr>
            <a:lvl3pPr marL="914400" marR="0" lvl="2" indent="0" algn="l" rtl="0">
              <a:spcBef>
                <a:spcPts val="320"/>
              </a:spcBef>
              <a:spcAft>
                <a:spcPts val="300"/>
              </a:spcAft>
              <a:buClr>
                <a:srgbClr val="C3260C"/>
              </a:buClr>
              <a:buFont typeface="Georgia"/>
              <a:buNone/>
              <a:defRPr sz="1600" b="0" i="0" u="none" strike="noStrike" cap="none">
                <a:solidFill>
                  <a:srgbClr val="888888"/>
                </a:solidFill>
                <a:latin typeface="Trebuchet MS"/>
                <a:ea typeface="Trebuchet MS"/>
                <a:cs typeface="Trebuchet MS"/>
                <a:sym typeface="Trebuchet MS"/>
              </a:defRPr>
            </a:lvl3pPr>
            <a:lvl4pPr marL="1371600" marR="0" lvl="3"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4pPr>
            <a:lvl5pPr marL="1828800" marR="0" lvl="4"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5pPr>
            <a:lvl6pPr marL="2286000" marR="0" lvl="5"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6pPr>
            <a:lvl7pPr marL="2743200" marR="0" lvl="6"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7pPr>
            <a:lvl8pPr marL="3200400" marR="0" lvl="7"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8pPr>
            <a:lvl9pPr marL="3657600" marR="0" lvl="8" indent="0" algn="l" rtl="0">
              <a:spcBef>
                <a:spcPts val="280"/>
              </a:spcBef>
              <a:spcAft>
                <a:spcPts val="300"/>
              </a:spcAft>
              <a:buClr>
                <a:srgbClr val="C3260C"/>
              </a:buClr>
              <a:buFont typeface="Georgia"/>
              <a:buNone/>
              <a:defRPr sz="1400" b="0" i="0" u="none" strike="noStrike" cap="none">
                <a:solidFill>
                  <a:srgbClr val="888888"/>
                </a:solidFill>
                <a:latin typeface="Trebuchet MS"/>
                <a:ea typeface="Trebuchet MS"/>
                <a:cs typeface="Trebuchet MS"/>
                <a:sym typeface="Trebuchet MS"/>
              </a:defRPr>
            </a:lvl9pPr>
          </a:lstStyle>
          <a:p>
            <a:endParaRPr/>
          </a:p>
        </p:txBody>
      </p:sp>
      <p:sp>
        <p:nvSpPr>
          <p:cNvPr id="38" name="Shape 38"/>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39" name="Shape 39"/>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0" name="Shape 40"/>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Shape 41"/>
        <p:cNvGrpSpPr/>
        <p:nvPr/>
      </p:nvGrpSpPr>
      <p:grpSpPr>
        <a:xfrm>
          <a:off x="0" y="0"/>
          <a:ext cx="0" cy="0"/>
          <a:chOff x="0" y="0"/>
          <a:chExt cx="0" cy="0"/>
        </a:xfrm>
      </p:grpSpPr>
      <p:sp>
        <p:nvSpPr>
          <p:cNvPr id="42" name="Shape 42"/>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3" name="Shape 43"/>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44" name="Shape 44"/>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
        <p:nvSpPr>
          <p:cNvPr id="45" name="Shape 45"/>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46" name="Shape 46"/>
          <p:cNvSpPr txBox="1">
            <a:spLocks noGrp="1"/>
          </p:cNvSpPr>
          <p:nvPr>
            <p:ph type="body" idx="1"/>
          </p:nvPr>
        </p:nvSpPr>
        <p:spPr>
          <a:xfrm>
            <a:off x="1142999" y="731518"/>
            <a:ext cx="3346704" cy="3474719"/>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
        <p:nvSpPr>
          <p:cNvPr id="47" name="Shape 47"/>
          <p:cNvSpPr txBox="1">
            <a:spLocks noGrp="1"/>
          </p:cNvSpPr>
          <p:nvPr>
            <p:ph type="body" idx="2"/>
          </p:nvPr>
        </p:nvSpPr>
        <p:spPr>
          <a:xfrm>
            <a:off x="4645151" y="731520"/>
            <a:ext cx="3346704" cy="3474719"/>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Vergelijking">
    <p:spTree>
      <p:nvGrpSpPr>
        <p:cNvPr id="1" name="Shape 48"/>
        <p:cNvGrpSpPr/>
        <p:nvPr/>
      </p:nvGrpSpPr>
      <p:grpSpPr>
        <a:xfrm>
          <a:off x="0" y="0"/>
          <a:ext cx="0" cy="0"/>
          <a:chOff x="0" y="0"/>
          <a:chExt cx="0" cy="0"/>
        </a:xfrm>
      </p:grpSpPr>
      <p:sp>
        <p:nvSpPr>
          <p:cNvPr id="49" name="Shape 49"/>
          <p:cNvSpPr txBox="1">
            <a:spLocks noGrp="1"/>
          </p:cNvSpPr>
          <p:nvPr>
            <p:ph type="body" idx="1"/>
          </p:nvPr>
        </p:nvSpPr>
        <p:spPr>
          <a:xfrm>
            <a:off x="1143000" y="731520"/>
            <a:ext cx="3346704" cy="639762"/>
          </a:xfrm>
          <a:prstGeom prst="rect">
            <a:avLst/>
          </a:prstGeom>
          <a:noFill/>
          <a:ln>
            <a:noFill/>
          </a:ln>
        </p:spPr>
        <p:txBody>
          <a:bodyPr lIns="91425" tIns="91425" rIns="91425" bIns="91425" anchor="b" anchorCtr="0"/>
          <a:lstStyle>
            <a:lvl1pPr marL="0" marR="0" lvl="0" indent="0" algn="ctr" rtl="0">
              <a:spcBef>
                <a:spcPts val="480"/>
              </a:spcBef>
              <a:spcAft>
                <a:spcPts val="300"/>
              </a:spcAft>
              <a:buClr>
                <a:srgbClr val="C3260C"/>
              </a:buClr>
              <a:buFont typeface="Georgia"/>
              <a:buNone/>
              <a:defRPr sz="2400" b="1" i="0" u="none" strike="noStrike" cap="none">
                <a:solidFill>
                  <a:schemeClr val="dk1"/>
                </a:solidFill>
                <a:latin typeface="Trebuchet MS"/>
                <a:ea typeface="Trebuchet MS"/>
                <a:cs typeface="Trebuchet MS"/>
                <a:sym typeface="Trebuchet MS"/>
              </a:defRPr>
            </a:lvl1pPr>
            <a:lvl2pPr marL="457200" marR="0" lvl="1" indent="0" algn="l" rtl="0">
              <a:spcBef>
                <a:spcPts val="400"/>
              </a:spcBef>
              <a:spcAft>
                <a:spcPts val="300"/>
              </a:spcAft>
              <a:buClr>
                <a:srgbClr val="C3260C"/>
              </a:buClr>
              <a:buFont typeface="Georgia"/>
              <a:buNone/>
              <a:defRPr sz="2000" b="1" i="0" u="none" strike="noStrike" cap="none">
                <a:solidFill>
                  <a:srgbClr val="3F3F3F"/>
                </a:solidFill>
                <a:latin typeface="Trebuchet MS"/>
                <a:ea typeface="Trebuchet MS"/>
                <a:cs typeface="Trebuchet MS"/>
                <a:sym typeface="Trebuchet MS"/>
              </a:defRPr>
            </a:lvl2pPr>
            <a:lvl3pPr marL="914400" marR="0" lvl="2" indent="0" algn="l" rtl="0">
              <a:spcBef>
                <a:spcPts val="360"/>
              </a:spcBef>
              <a:spcAft>
                <a:spcPts val="300"/>
              </a:spcAft>
              <a:buClr>
                <a:srgbClr val="C3260C"/>
              </a:buClr>
              <a:buFont typeface="Georgia"/>
              <a:buNone/>
              <a:defRPr sz="1800" b="1" i="0" u="none" strike="noStrike" cap="none">
                <a:solidFill>
                  <a:srgbClr val="3F3F3F"/>
                </a:solidFill>
                <a:latin typeface="Trebuchet MS"/>
                <a:ea typeface="Trebuchet MS"/>
                <a:cs typeface="Trebuchet MS"/>
                <a:sym typeface="Trebuchet MS"/>
              </a:defRPr>
            </a:lvl3pPr>
            <a:lvl4pPr marL="1371600" marR="0" lvl="3"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4pPr>
            <a:lvl5pPr marL="1828800" marR="0" lvl="4"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5pPr>
            <a:lvl6pPr marL="2286000" marR="0" lvl="5"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6pPr>
            <a:lvl7pPr marL="2743200" marR="0" lvl="6"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7pPr>
            <a:lvl8pPr marL="3200400" marR="0" lvl="7"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8pPr>
            <a:lvl9pPr marL="3657600" marR="0" lvl="8"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50" name="Shape 50"/>
          <p:cNvSpPr txBox="1">
            <a:spLocks noGrp="1"/>
          </p:cNvSpPr>
          <p:nvPr>
            <p:ph type="body" idx="2"/>
          </p:nvPr>
        </p:nvSpPr>
        <p:spPr>
          <a:xfrm>
            <a:off x="1156446" y="1400326"/>
            <a:ext cx="3346704" cy="2743199"/>
          </a:xfrm>
          <a:prstGeom prst="rect">
            <a:avLst/>
          </a:prstGeom>
          <a:noFill/>
          <a:ln>
            <a:noFill/>
          </a:ln>
        </p:spPr>
        <p:txBody>
          <a:bodyPr lIns="91425" tIns="91425" rIns="91425" bIns="91425" anchor="t" anchorCtr="0"/>
          <a:lstStyle>
            <a:lvl1pPr marL="228600" marR="0" lvl="0" indent="-4191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1pPr>
            <a:lvl2pPr marL="548640" marR="0" lvl="1" indent="-4445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2pPr>
            <a:lvl3pPr marL="822960" marR="0" lvl="2" indent="-5588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51308"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5pPr>
            <a:lvl6pPr marL="1664207" marR="0" lvl="5" indent="-58927"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6pPr>
            <a:lvl7pPr marL="1965960" marR="0" lvl="6" indent="-5588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7pPr>
            <a:lvl8pPr marL="2286000" marR="0" lvl="7" indent="-5842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8pPr>
            <a:lvl9pPr marL="2587752" marR="0" lvl="8" indent="-55372"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9pPr>
          </a:lstStyle>
          <a:p>
            <a:endParaRPr/>
          </a:p>
        </p:txBody>
      </p:sp>
      <p:sp>
        <p:nvSpPr>
          <p:cNvPr id="51" name="Shape 51"/>
          <p:cNvSpPr txBox="1">
            <a:spLocks noGrp="1"/>
          </p:cNvSpPr>
          <p:nvPr>
            <p:ph type="body" idx="3"/>
          </p:nvPr>
        </p:nvSpPr>
        <p:spPr>
          <a:xfrm>
            <a:off x="4647301" y="731520"/>
            <a:ext cx="3346704" cy="639762"/>
          </a:xfrm>
          <a:prstGeom prst="rect">
            <a:avLst/>
          </a:prstGeom>
          <a:noFill/>
          <a:ln>
            <a:noFill/>
          </a:ln>
        </p:spPr>
        <p:txBody>
          <a:bodyPr lIns="91425" tIns="91425" rIns="91425" bIns="91425" anchor="b" anchorCtr="0"/>
          <a:lstStyle>
            <a:lvl1pPr marL="0" marR="0" lvl="0" indent="0" algn="ctr" rtl="0">
              <a:spcBef>
                <a:spcPts val="480"/>
              </a:spcBef>
              <a:spcAft>
                <a:spcPts val="300"/>
              </a:spcAft>
              <a:buClr>
                <a:srgbClr val="C3260C"/>
              </a:buClr>
              <a:buFont typeface="Georgia"/>
              <a:buNone/>
              <a:defRPr sz="2400" b="1" i="0" u="none" strike="noStrike" cap="none">
                <a:solidFill>
                  <a:schemeClr val="dk1"/>
                </a:solidFill>
                <a:latin typeface="Trebuchet MS"/>
                <a:ea typeface="Trebuchet MS"/>
                <a:cs typeface="Trebuchet MS"/>
                <a:sym typeface="Trebuchet MS"/>
              </a:defRPr>
            </a:lvl1pPr>
            <a:lvl2pPr marL="457200" marR="0" lvl="1" indent="0" algn="l" rtl="0">
              <a:spcBef>
                <a:spcPts val="400"/>
              </a:spcBef>
              <a:spcAft>
                <a:spcPts val="300"/>
              </a:spcAft>
              <a:buClr>
                <a:srgbClr val="C3260C"/>
              </a:buClr>
              <a:buFont typeface="Georgia"/>
              <a:buNone/>
              <a:defRPr sz="2000" b="1" i="0" u="none" strike="noStrike" cap="none">
                <a:solidFill>
                  <a:srgbClr val="3F3F3F"/>
                </a:solidFill>
                <a:latin typeface="Trebuchet MS"/>
                <a:ea typeface="Trebuchet MS"/>
                <a:cs typeface="Trebuchet MS"/>
                <a:sym typeface="Trebuchet MS"/>
              </a:defRPr>
            </a:lvl2pPr>
            <a:lvl3pPr marL="914400" marR="0" lvl="2" indent="0" algn="l" rtl="0">
              <a:spcBef>
                <a:spcPts val="360"/>
              </a:spcBef>
              <a:spcAft>
                <a:spcPts val="300"/>
              </a:spcAft>
              <a:buClr>
                <a:srgbClr val="C3260C"/>
              </a:buClr>
              <a:buFont typeface="Georgia"/>
              <a:buNone/>
              <a:defRPr sz="1800" b="1" i="0" u="none" strike="noStrike" cap="none">
                <a:solidFill>
                  <a:srgbClr val="3F3F3F"/>
                </a:solidFill>
                <a:latin typeface="Trebuchet MS"/>
                <a:ea typeface="Trebuchet MS"/>
                <a:cs typeface="Trebuchet MS"/>
                <a:sym typeface="Trebuchet MS"/>
              </a:defRPr>
            </a:lvl3pPr>
            <a:lvl4pPr marL="1371600" marR="0" lvl="3"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4pPr>
            <a:lvl5pPr marL="1828800" marR="0" lvl="4"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5pPr>
            <a:lvl6pPr marL="2286000" marR="0" lvl="5"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6pPr>
            <a:lvl7pPr marL="2743200" marR="0" lvl="6"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7pPr>
            <a:lvl8pPr marL="3200400" marR="0" lvl="7"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8pPr>
            <a:lvl9pPr marL="3657600" marR="0" lvl="8" indent="0" algn="l" rtl="0">
              <a:spcBef>
                <a:spcPts val="320"/>
              </a:spcBef>
              <a:spcAft>
                <a:spcPts val="300"/>
              </a:spcAft>
              <a:buClr>
                <a:srgbClr val="C3260C"/>
              </a:buClr>
              <a:buFont typeface="Georgia"/>
              <a:buNone/>
              <a:defRPr sz="1600" b="1" i="0" u="none" strike="noStrike" cap="none">
                <a:solidFill>
                  <a:srgbClr val="3F3F3F"/>
                </a:solidFill>
                <a:latin typeface="Trebuchet MS"/>
                <a:ea typeface="Trebuchet MS"/>
                <a:cs typeface="Trebuchet MS"/>
                <a:sym typeface="Trebuchet MS"/>
              </a:defRPr>
            </a:lvl9pPr>
          </a:lstStyle>
          <a:p>
            <a:endParaRPr/>
          </a:p>
        </p:txBody>
      </p:sp>
      <p:sp>
        <p:nvSpPr>
          <p:cNvPr id="52" name="Shape 52"/>
          <p:cNvSpPr txBox="1">
            <a:spLocks noGrp="1"/>
          </p:cNvSpPr>
          <p:nvPr>
            <p:ph type="body" idx="4"/>
          </p:nvPr>
        </p:nvSpPr>
        <p:spPr>
          <a:xfrm>
            <a:off x="4645025" y="1399032"/>
            <a:ext cx="3346704" cy="2743199"/>
          </a:xfrm>
          <a:prstGeom prst="rect">
            <a:avLst/>
          </a:prstGeom>
          <a:noFill/>
          <a:ln>
            <a:noFill/>
          </a:ln>
        </p:spPr>
        <p:txBody>
          <a:bodyPr lIns="91425" tIns="91425" rIns="91425" bIns="91425" anchor="t" anchorCtr="0"/>
          <a:lstStyle>
            <a:lvl1pPr marL="228600" marR="0" lvl="0" indent="-4191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1pPr>
            <a:lvl2pPr marL="548640" marR="0" lvl="1" indent="-4445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2pPr>
            <a:lvl3pPr marL="822960" marR="0" lvl="2" indent="-5588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51308"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5pPr>
            <a:lvl6pPr marL="1664207" marR="0" lvl="5" indent="-58927"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6pPr>
            <a:lvl7pPr marL="1965960" marR="0" lvl="6" indent="-5588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7pPr>
            <a:lvl8pPr marL="2286000" marR="0" lvl="7" indent="-5842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8pPr>
            <a:lvl9pPr marL="2587752" marR="0" lvl="8" indent="-55372"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9pPr>
          </a:lstStyle>
          <a:p>
            <a:endParaRPr/>
          </a:p>
        </p:txBody>
      </p:sp>
      <p:sp>
        <p:nvSpPr>
          <p:cNvPr id="53" name="Shape 53"/>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4" name="Shape 54"/>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55" name="Shape 55"/>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
        <p:nvSpPr>
          <p:cNvPr id="56" name="Shape 56"/>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9" name="Shape 59"/>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0" name="Shape 60"/>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1" name="Shape 61"/>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Leeg">
    <p:spTree>
      <p:nvGrpSpPr>
        <p:cNvPr id="1" name="Shape 62"/>
        <p:cNvGrpSpPr/>
        <p:nvPr/>
      </p:nvGrpSpPr>
      <p:grpSpPr>
        <a:xfrm>
          <a:off x="0" y="0"/>
          <a:ext cx="0" cy="0"/>
          <a:chOff x="0" y="0"/>
          <a:chExt cx="0" cy="0"/>
        </a:xfrm>
      </p:grpSpPr>
      <p:sp>
        <p:nvSpPr>
          <p:cNvPr id="63" name="Shape 63"/>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4" name="Shape 64"/>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65" name="Shape 65"/>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Inhoud met bijschrift">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839095" y="2209800"/>
            <a:ext cx="3636085" cy="1258493"/>
          </a:xfrm>
          <a:prstGeom prst="rect">
            <a:avLst/>
          </a:prstGeom>
          <a:noFill/>
          <a:ln>
            <a:noFill/>
          </a:ln>
        </p:spPr>
        <p:txBody>
          <a:bodyPr lIns="91425" tIns="91425" rIns="91425" bIns="91425" anchor="b" anchorCtr="0"/>
          <a:lstStyle>
            <a:lvl1pPr marL="228600" marR="0" lvl="0" indent="-1015" algn="l" rtl="0">
              <a:spcBef>
                <a:spcPts val="0"/>
              </a:spcBef>
              <a:buClr>
                <a:srgbClr val="C3260C"/>
              </a:buClr>
              <a:buSzPct val="128000"/>
              <a:buFont typeface="Georgia"/>
              <a:buChar char="*"/>
              <a:defRPr sz="28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8" name="Shape 68"/>
          <p:cNvSpPr txBox="1">
            <a:spLocks noGrp="1"/>
          </p:cNvSpPr>
          <p:nvPr>
            <p:ph type="body" idx="1"/>
          </p:nvPr>
        </p:nvSpPr>
        <p:spPr>
          <a:xfrm>
            <a:off x="4593514" y="731520"/>
            <a:ext cx="4017085" cy="4894729"/>
          </a:xfrm>
          <a:prstGeom prst="rect">
            <a:avLst/>
          </a:prstGeom>
          <a:noFill/>
          <a:ln>
            <a:noFill/>
          </a:ln>
        </p:spPr>
        <p:txBody>
          <a:bodyPr lIns="91425" tIns="91425" rIns="91425" bIns="91425" anchor="ctr"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25907"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6pPr>
            <a:lvl7pPr marL="1965960" marR="0" lvl="6" indent="-2286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7pPr>
            <a:lvl8pPr marL="2286000" marR="0" lvl="7" indent="-2540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8pPr>
            <a:lvl9pPr marL="2587752" marR="0" lvl="8" indent="-22351"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9pPr>
          </a:lstStyle>
          <a:p>
            <a:endParaRPr/>
          </a:p>
        </p:txBody>
      </p:sp>
      <p:sp>
        <p:nvSpPr>
          <p:cNvPr id="69" name="Shape 69"/>
          <p:cNvSpPr txBox="1">
            <a:spLocks noGrp="1"/>
          </p:cNvSpPr>
          <p:nvPr>
            <p:ph type="body" idx="2"/>
          </p:nvPr>
        </p:nvSpPr>
        <p:spPr>
          <a:xfrm>
            <a:off x="1075765" y="3497801"/>
            <a:ext cx="3388659" cy="2139518"/>
          </a:xfrm>
          <a:prstGeom prst="rect">
            <a:avLst/>
          </a:prstGeom>
          <a:noFill/>
          <a:ln>
            <a:noFill/>
          </a:ln>
        </p:spPr>
        <p:txBody>
          <a:bodyPr lIns="91425" tIns="91425" rIns="91425" bIns="91425" anchor="t" anchorCtr="0"/>
          <a:lstStyle>
            <a:lvl1pPr marL="0" marR="0" lvl="0" indent="0" algn="l" rtl="0">
              <a:spcBef>
                <a:spcPts val="280"/>
              </a:spcBef>
              <a:spcAft>
                <a:spcPts val="300"/>
              </a:spcAft>
              <a:buClr>
                <a:srgbClr val="C3260C"/>
              </a:buClr>
              <a:buFont typeface="Georgia"/>
              <a:buNone/>
              <a:defRPr sz="1400" b="0" i="0" u="none" strike="noStrike" cap="none">
                <a:solidFill>
                  <a:srgbClr val="3F3F3F"/>
                </a:solidFill>
                <a:latin typeface="Trebuchet MS"/>
                <a:ea typeface="Trebuchet MS"/>
                <a:cs typeface="Trebuchet MS"/>
                <a:sym typeface="Trebuchet MS"/>
              </a:defRPr>
            </a:lvl1pPr>
            <a:lvl2pPr marL="457200" marR="0" lvl="1" indent="0" algn="l" rtl="0">
              <a:spcBef>
                <a:spcPts val="240"/>
              </a:spcBef>
              <a:spcAft>
                <a:spcPts val="300"/>
              </a:spcAft>
              <a:buClr>
                <a:srgbClr val="C3260C"/>
              </a:buClr>
              <a:buFont typeface="Georgia"/>
              <a:buNone/>
              <a:defRPr sz="1200" b="0" i="0" u="none" strike="noStrike" cap="none">
                <a:solidFill>
                  <a:srgbClr val="3F3F3F"/>
                </a:solidFill>
                <a:latin typeface="Trebuchet MS"/>
                <a:ea typeface="Trebuchet MS"/>
                <a:cs typeface="Trebuchet MS"/>
                <a:sym typeface="Trebuchet MS"/>
              </a:defRPr>
            </a:lvl2pPr>
            <a:lvl3pPr marL="914400" marR="0" lvl="2" indent="0" algn="l" rtl="0">
              <a:spcBef>
                <a:spcPts val="200"/>
              </a:spcBef>
              <a:spcAft>
                <a:spcPts val="300"/>
              </a:spcAft>
              <a:buClr>
                <a:srgbClr val="C3260C"/>
              </a:buClr>
              <a:buFont typeface="Georgia"/>
              <a:buNone/>
              <a:defRPr sz="1000" b="0" i="0" u="none" strike="noStrike" cap="none">
                <a:solidFill>
                  <a:srgbClr val="3F3F3F"/>
                </a:solidFill>
                <a:latin typeface="Trebuchet MS"/>
                <a:ea typeface="Trebuchet MS"/>
                <a:cs typeface="Trebuchet MS"/>
                <a:sym typeface="Trebuchet MS"/>
              </a:defRPr>
            </a:lvl3pPr>
            <a:lvl4pPr marL="1371600" marR="0" lvl="3"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4pPr>
            <a:lvl5pPr marL="1828800" marR="0" lvl="4"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5pPr>
            <a:lvl6pPr marL="2286000" marR="0" lvl="5"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6pPr>
            <a:lvl7pPr marL="2743200" marR="0" lvl="6"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7pPr>
            <a:lvl8pPr marL="3200400" marR="0" lvl="7"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8pPr>
            <a:lvl9pPr marL="3657600" marR="0" lvl="8"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9pPr>
          </a:lstStyle>
          <a:p>
            <a:endParaRPr/>
          </a:p>
        </p:txBody>
      </p:sp>
      <p:sp>
        <p:nvSpPr>
          <p:cNvPr id="70" name="Shape 70"/>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1" name="Shape 71"/>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72" name="Shape 72"/>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Afbeelding met bijschrift">
    <p:spTree>
      <p:nvGrpSpPr>
        <p:cNvPr id="1" name="Shape 73"/>
        <p:cNvGrpSpPr/>
        <p:nvPr/>
      </p:nvGrpSpPr>
      <p:grpSpPr>
        <a:xfrm>
          <a:off x="0" y="0"/>
          <a:ext cx="0" cy="0"/>
          <a:chOff x="0" y="0"/>
          <a:chExt cx="0" cy="0"/>
        </a:xfrm>
      </p:grpSpPr>
      <p:sp>
        <p:nvSpPr>
          <p:cNvPr id="74" name="Shape 74"/>
          <p:cNvSpPr/>
          <p:nvPr/>
        </p:nvSpPr>
        <p:spPr>
          <a:xfrm>
            <a:off x="0" y="3866919"/>
            <a:ext cx="9144000" cy="2991080"/>
          </a:xfrm>
          <a:prstGeom prst="rect">
            <a:avLst/>
          </a:prstGeom>
          <a:gradFill>
            <a:gsLst>
              <a:gs pos="0">
                <a:srgbClr val="FFFFFF">
                  <a:alpha val="91764"/>
                </a:srgbClr>
              </a:gs>
              <a:gs pos="37000">
                <a:srgbClr val="FFFFFF">
                  <a:alpha val="76862"/>
                </a:srgbClr>
              </a:gs>
              <a:gs pos="100000">
                <a:srgbClr val="B4DCFA">
                  <a:alpha val="8000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75" name="Shape 75"/>
          <p:cNvSpPr/>
          <p:nvPr/>
        </p:nvSpPr>
        <p:spPr>
          <a:xfrm>
            <a:off x="0" y="0"/>
            <a:ext cx="9144000" cy="3866919"/>
          </a:xfrm>
          <a:prstGeom prst="rect">
            <a:avLst/>
          </a:prstGeom>
          <a:gradFill>
            <a:gsLst>
              <a:gs pos="0">
                <a:srgbClr val="FFFFFF">
                  <a:alpha val="89803"/>
                </a:srgbClr>
              </a:gs>
              <a:gs pos="48000">
                <a:srgbClr val="FFFFFF">
                  <a:alpha val="62745"/>
                </a:srgbClr>
              </a:gs>
              <a:gs pos="100000">
                <a:srgbClr val="B4DCFA">
                  <a:alpha val="8000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76" name="Shape 76"/>
          <p:cNvSpPr/>
          <p:nvPr/>
        </p:nvSpPr>
        <p:spPr>
          <a:xfrm>
            <a:off x="0" y="2652310"/>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77" name="Shape 77"/>
          <p:cNvSpPr/>
          <p:nvPr/>
        </p:nvSpPr>
        <p:spPr>
          <a:xfrm>
            <a:off x="0" y="1600200"/>
            <a:ext cx="9144000" cy="5105399"/>
          </a:xfrm>
          <a:prstGeom prst="ellipse">
            <a:avLst/>
          </a:prstGeom>
          <a:gradFill>
            <a:gsLst>
              <a:gs pos="0">
                <a:schemeClr val="lt1"/>
              </a:gs>
              <a:gs pos="54000">
                <a:srgbClr val="FFFFFF">
                  <a:alpha val="0"/>
                </a:srgbClr>
              </a:gs>
              <a:gs pos="100000">
                <a:srgbClr val="FFFFFF">
                  <a:alpha val="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78" name="Shape 78"/>
          <p:cNvSpPr>
            <a:spLocks noGrp="1"/>
          </p:cNvSpPr>
          <p:nvPr>
            <p:ph type="pic" idx="2"/>
          </p:nvPr>
        </p:nvSpPr>
        <p:spPr>
          <a:xfrm>
            <a:off x="4475175" y="1143000"/>
            <a:ext cx="4114800" cy="3127805"/>
          </a:xfrm>
          <a:prstGeom prst="roundRect">
            <a:avLst>
              <a:gd name="adj" fmla="val 4230"/>
            </a:avLst>
          </a:prstGeom>
          <a:solidFill>
            <a:srgbClr val="8BC9F7"/>
          </a:solidFill>
          <a:ln>
            <a:noFill/>
          </a:ln>
          <a:effectLst>
            <a:reflection stA="23000" endA="300" endPos="28000" sy="-100000" algn="bl" rotWithShape="0"/>
          </a:effectLst>
        </p:spPr>
        <p:txBody>
          <a:bodyPr lIns="91425" tIns="91425" rIns="91425" bIns="91425" anchor="t" anchorCtr="0"/>
          <a:lstStyle>
            <a:lvl1pPr marL="0" marR="0" lvl="0" indent="0" algn="ctr"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1pPr>
            <a:lvl2pPr marL="457200" marR="0" lvl="1" indent="0" algn="l" rtl="0">
              <a:spcBef>
                <a:spcPts val="560"/>
              </a:spcBef>
              <a:spcAft>
                <a:spcPts val="300"/>
              </a:spcAft>
              <a:buClr>
                <a:srgbClr val="C3260C"/>
              </a:buClr>
              <a:buFont typeface="Georgia"/>
              <a:buNone/>
              <a:defRPr sz="2800" b="0" i="0" u="none" strike="noStrike" cap="none">
                <a:solidFill>
                  <a:srgbClr val="3F3F3F"/>
                </a:solidFill>
                <a:latin typeface="Trebuchet MS"/>
                <a:ea typeface="Trebuchet MS"/>
                <a:cs typeface="Trebuchet MS"/>
                <a:sym typeface="Trebuchet MS"/>
              </a:defRPr>
            </a:lvl2pPr>
            <a:lvl3pPr marL="914400" marR="0" lvl="2" indent="0" algn="l" rtl="0">
              <a:spcBef>
                <a:spcPts val="480"/>
              </a:spcBef>
              <a:spcAft>
                <a:spcPts val="300"/>
              </a:spcAft>
              <a:buClr>
                <a:srgbClr val="C3260C"/>
              </a:buClr>
              <a:buFont typeface="Georgia"/>
              <a:buNone/>
              <a:defRPr sz="2400" b="0" i="0" u="none" strike="noStrike" cap="none">
                <a:solidFill>
                  <a:srgbClr val="3F3F3F"/>
                </a:solidFill>
                <a:latin typeface="Trebuchet MS"/>
                <a:ea typeface="Trebuchet MS"/>
                <a:cs typeface="Trebuchet MS"/>
                <a:sym typeface="Trebuchet MS"/>
              </a:defRPr>
            </a:lvl3pPr>
            <a:lvl4pPr marL="1371600" marR="0" lvl="3"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4pPr>
            <a:lvl5pPr marL="1828800" marR="0" lvl="4"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5pPr>
            <a:lvl6pPr marL="2286000" marR="0" lvl="5"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6pPr>
            <a:lvl7pPr marL="2743200" marR="0" lvl="6"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7pPr>
            <a:lvl8pPr marL="3200400" marR="0" lvl="7"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8pPr>
            <a:lvl9pPr marL="3657600" marR="0" lvl="8" indent="0" algn="l" rtl="0">
              <a:spcBef>
                <a:spcPts val="400"/>
              </a:spcBef>
              <a:spcAft>
                <a:spcPts val="300"/>
              </a:spcAft>
              <a:buClr>
                <a:srgbClr val="C3260C"/>
              </a:buClr>
              <a:buFont typeface="Georgia"/>
              <a:buNone/>
              <a:defRPr sz="2000" b="0" i="0" u="none" strike="noStrike" cap="none">
                <a:solidFill>
                  <a:srgbClr val="3F3F3F"/>
                </a:solidFill>
                <a:latin typeface="Trebuchet MS"/>
                <a:ea typeface="Trebuchet MS"/>
                <a:cs typeface="Trebuchet MS"/>
                <a:sym typeface="Trebuchet MS"/>
              </a:defRPr>
            </a:lvl9pPr>
          </a:lstStyle>
          <a:p>
            <a:endParaRPr/>
          </a:p>
        </p:txBody>
      </p:sp>
      <p:sp>
        <p:nvSpPr>
          <p:cNvPr id="79" name="Shape 79"/>
          <p:cNvSpPr txBox="1">
            <a:spLocks noGrp="1"/>
          </p:cNvSpPr>
          <p:nvPr>
            <p:ph type="body" idx="1"/>
          </p:nvPr>
        </p:nvSpPr>
        <p:spPr>
          <a:xfrm>
            <a:off x="877887" y="1010486"/>
            <a:ext cx="3694113" cy="2163020"/>
          </a:xfrm>
          <a:prstGeom prst="rect">
            <a:avLst/>
          </a:prstGeom>
          <a:noFill/>
          <a:ln>
            <a:noFill/>
          </a:ln>
        </p:spPr>
        <p:txBody>
          <a:bodyPr lIns="91425" tIns="91425" rIns="91425" bIns="91425" anchor="b" anchorCtr="0"/>
          <a:lstStyle>
            <a:lvl1pPr marL="182880" marR="0" lvl="0"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1pPr>
            <a:lvl2pPr marL="457200" marR="0" lvl="1" indent="0" algn="l" rtl="0">
              <a:spcBef>
                <a:spcPts val="240"/>
              </a:spcBef>
              <a:spcAft>
                <a:spcPts val="300"/>
              </a:spcAft>
              <a:buClr>
                <a:srgbClr val="C3260C"/>
              </a:buClr>
              <a:buFont typeface="Georgia"/>
              <a:buNone/>
              <a:defRPr sz="1200" b="0" i="0" u="none" strike="noStrike" cap="none">
                <a:solidFill>
                  <a:srgbClr val="3F3F3F"/>
                </a:solidFill>
                <a:latin typeface="Trebuchet MS"/>
                <a:ea typeface="Trebuchet MS"/>
                <a:cs typeface="Trebuchet MS"/>
                <a:sym typeface="Trebuchet MS"/>
              </a:defRPr>
            </a:lvl2pPr>
            <a:lvl3pPr marL="914400" marR="0" lvl="2" indent="0" algn="l" rtl="0">
              <a:spcBef>
                <a:spcPts val="200"/>
              </a:spcBef>
              <a:spcAft>
                <a:spcPts val="300"/>
              </a:spcAft>
              <a:buClr>
                <a:srgbClr val="C3260C"/>
              </a:buClr>
              <a:buFont typeface="Georgia"/>
              <a:buNone/>
              <a:defRPr sz="1000" b="0" i="0" u="none" strike="noStrike" cap="none">
                <a:solidFill>
                  <a:srgbClr val="3F3F3F"/>
                </a:solidFill>
                <a:latin typeface="Trebuchet MS"/>
                <a:ea typeface="Trebuchet MS"/>
                <a:cs typeface="Trebuchet MS"/>
                <a:sym typeface="Trebuchet MS"/>
              </a:defRPr>
            </a:lvl3pPr>
            <a:lvl4pPr marL="1371600" marR="0" lvl="3"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4pPr>
            <a:lvl5pPr marL="1828800" marR="0" lvl="4"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5pPr>
            <a:lvl6pPr marL="2286000" marR="0" lvl="5"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6pPr>
            <a:lvl7pPr marL="2743200" marR="0" lvl="6"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7pPr>
            <a:lvl8pPr marL="3200400" marR="0" lvl="7"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8pPr>
            <a:lvl9pPr marL="3657600" marR="0" lvl="8" indent="0" algn="l" rtl="0">
              <a:spcBef>
                <a:spcPts val="180"/>
              </a:spcBef>
              <a:spcAft>
                <a:spcPts val="300"/>
              </a:spcAft>
              <a:buClr>
                <a:srgbClr val="C3260C"/>
              </a:buClr>
              <a:buFont typeface="Georgia"/>
              <a:buNone/>
              <a:defRPr sz="900" b="0" i="0" u="none" strike="noStrike" cap="none">
                <a:solidFill>
                  <a:srgbClr val="3F3F3F"/>
                </a:solidFill>
                <a:latin typeface="Trebuchet MS"/>
                <a:ea typeface="Trebuchet MS"/>
                <a:cs typeface="Trebuchet MS"/>
                <a:sym typeface="Trebuchet MS"/>
              </a:defRPr>
            </a:lvl9pPr>
          </a:lstStyle>
          <a:p>
            <a:endParaRPr/>
          </a:p>
        </p:txBody>
      </p:sp>
      <p:sp>
        <p:nvSpPr>
          <p:cNvPr id="80" name="Shape 80"/>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1" name="Shape 81"/>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2" name="Shape 82"/>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
        <p:nvSpPr>
          <p:cNvPr id="83" name="Shape 83"/>
          <p:cNvSpPr txBox="1">
            <a:spLocks noGrp="1"/>
          </p:cNvSpPr>
          <p:nvPr>
            <p:ph type="title"/>
          </p:nvPr>
        </p:nvSpPr>
        <p:spPr>
          <a:xfrm>
            <a:off x="727268" y="4464421"/>
            <a:ext cx="6383538" cy="1143000"/>
          </a:xfrm>
          <a:prstGeom prst="rect">
            <a:avLst/>
          </a:prstGeom>
          <a:noFill/>
          <a:ln>
            <a:noFill/>
          </a:ln>
        </p:spPr>
        <p:txBody>
          <a:bodyPr lIns="91425" tIns="91425" rIns="91425" bIns="91425" anchor="b" anchorCtr="0"/>
          <a:lstStyle>
            <a:lvl1pPr marL="320040" marR="0" lvl="0" indent="53847" algn="l"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el en verticale tekst">
    <p:spTree>
      <p:nvGrpSpPr>
        <p:cNvPr id="1" name="Shape 84"/>
        <p:cNvGrpSpPr/>
        <p:nvPr/>
      </p:nvGrpSpPr>
      <p:grpSpPr>
        <a:xfrm>
          <a:off x="0" y="0"/>
          <a:ext cx="0" cy="0"/>
          <a:chOff x="0" y="0"/>
          <a:chExt cx="0" cy="0"/>
        </a:xfrm>
      </p:grpSpPr>
      <p:sp>
        <p:nvSpPr>
          <p:cNvPr id="85" name="Shape 85"/>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6" name="Shape 86"/>
          <p:cNvSpPr txBox="1">
            <a:spLocks noGrp="1"/>
          </p:cNvSpPr>
          <p:nvPr>
            <p:ph type="body" idx="1"/>
          </p:nvPr>
        </p:nvSpPr>
        <p:spPr>
          <a:xfrm rot="5400000">
            <a:off x="3368040" y="-731521"/>
            <a:ext cx="3474719" cy="6400799"/>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
        <p:nvSpPr>
          <p:cNvPr id="87" name="Shape 87"/>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8" name="Shape 88"/>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89" name="Shape 89"/>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e titel en tekst">
    <p:spTree>
      <p:nvGrpSpPr>
        <p:cNvPr id="1" name="Shape 90"/>
        <p:cNvGrpSpPr/>
        <p:nvPr/>
      </p:nvGrpSpPr>
      <p:grpSpPr>
        <a:xfrm>
          <a:off x="0" y="0"/>
          <a:ext cx="0" cy="0"/>
          <a:chOff x="0" y="0"/>
          <a:chExt cx="0" cy="0"/>
        </a:xfrm>
      </p:grpSpPr>
      <p:sp>
        <p:nvSpPr>
          <p:cNvPr id="91" name="Shape 91"/>
          <p:cNvSpPr txBox="1">
            <a:spLocks noGrp="1"/>
          </p:cNvSpPr>
          <p:nvPr>
            <p:ph type="title"/>
          </p:nvPr>
        </p:nvSpPr>
        <p:spPr>
          <a:xfrm rot="5400000">
            <a:off x="-436711" y="1966986"/>
            <a:ext cx="5238338" cy="2057400"/>
          </a:xfrm>
          <a:prstGeom prst="rect">
            <a:avLst/>
          </a:prstGeom>
          <a:noFill/>
          <a:ln>
            <a:noFill/>
          </a:ln>
        </p:spPr>
        <p:txBody>
          <a:bodyPr lIns="91425" tIns="91425" rIns="91425" bIns="91425" anchor="t" anchorCtr="0"/>
          <a:lstStyle>
            <a:lvl1pPr marL="320040" marR="0" lvl="0" indent="53847" algn="l"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92" name="Shape 92"/>
          <p:cNvSpPr txBox="1">
            <a:spLocks noGrp="1"/>
          </p:cNvSpPr>
          <p:nvPr>
            <p:ph type="body" idx="1"/>
          </p:nvPr>
        </p:nvSpPr>
        <p:spPr>
          <a:xfrm rot="5400000">
            <a:off x="3291392" y="764239"/>
            <a:ext cx="4894728" cy="4829286"/>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
        <p:nvSpPr>
          <p:cNvPr id="93" name="Shape 93"/>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94" name="Shape 94"/>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95" name="Shape 95"/>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9D4FE"/>
            </a:gs>
            <a:gs pos="60000">
              <a:srgbClr val="FFFFFF"/>
            </a:gs>
            <a:gs pos="100000">
              <a:srgbClr val="54BDFF"/>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Shape 6"/>
          <p:cNvSpPr/>
          <p:nvPr/>
        </p:nvSpPr>
        <p:spPr>
          <a:xfrm>
            <a:off x="0" y="5105400"/>
            <a:ext cx="9144000" cy="1752600"/>
          </a:xfrm>
          <a:prstGeom prst="rect">
            <a:avLst/>
          </a:prstGeom>
          <a:gradFill>
            <a:gsLst>
              <a:gs pos="0">
                <a:srgbClr val="FFFFFF">
                  <a:alpha val="90980"/>
                </a:srgbClr>
              </a:gs>
              <a:gs pos="37000">
                <a:srgbClr val="FFFFFF">
                  <a:alpha val="75686"/>
                </a:srgbClr>
              </a:gs>
              <a:gs pos="100000">
                <a:srgbClr val="B4DCFA">
                  <a:alpha val="78823"/>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7" name="Shape 7"/>
          <p:cNvSpPr/>
          <p:nvPr/>
        </p:nvSpPr>
        <p:spPr>
          <a:xfrm>
            <a:off x="0" y="0"/>
            <a:ext cx="9144000" cy="5105399"/>
          </a:xfrm>
          <a:prstGeom prst="rect">
            <a:avLst/>
          </a:prstGeom>
          <a:gradFill>
            <a:gsLst>
              <a:gs pos="0">
                <a:srgbClr val="FFFFFF">
                  <a:alpha val="88627"/>
                </a:srgbClr>
              </a:gs>
              <a:gs pos="48000">
                <a:srgbClr val="FFFFFF">
                  <a:alpha val="61960"/>
                </a:srgbClr>
              </a:gs>
              <a:gs pos="100000">
                <a:srgbClr val="B4DCFA">
                  <a:alpha val="78823"/>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8" name="Shape 8"/>
          <p:cNvSpPr/>
          <p:nvPr/>
        </p:nvSpPr>
        <p:spPr>
          <a:xfrm>
            <a:off x="0" y="3768303"/>
            <a:ext cx="9144000" cy="2286000"/>
          </a:xfrm>
          <a:prstGeom prst="rect">
            <a:avLst/>
          </a:prstGeom>
          <a:gradFill>
            <a:gsLst>
              <a:gs pos="0">
                <a:srgbClr val="FFFFFF">
                  <a:alpha val="0"/>
                </a:srgbClr>
              </a:gs>
              <a:gs pos="29000">
                <a:srgbClr val="FFFFFF">
                  <a:alpha val="29803"/>
                </a:srgbClr>
              </a:gs>
              <a:gs pos="45000">
                <a:srgbClr val="B4DCFA">
                  <a:alpha val="40000"/>
                </a:srgbClr>
              </a:gs>
              <a:gs pos="55000">
                <a:srgbClr val="FFFFFF">
                  <a:alpha val="25882"/>
                </a:srgbClr>
              </a:gs>
              <a:gs pos="65000">
                <a:srgbClr val="B4DCFA">
                  <a:alpha val="60000"/>
                </a:srgbClr>
              </a:gs>
              <a:gs pos="100000">
                <a:srgbClr val="FFFFFF">
                  <a:alpha val="0"/>
                </a:srgbClr>
              </a:gs>
            </a:gsLst>
            <a:lin ang="5400000" scaled="0"/>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9" name="Shape 9"/>
          <p:cNvSpPr/>
          <p:nvPr/>
        </p:nvSpPr>
        <p:spPr>
          <a:xfrm>
            <a:off x="0" y="1600200"/>
            <a:ext cx="9144000" cy="5105399"/>
          </a:xfrm>
          <a:prstGeom prst="ellipse">
            <a:avLst/>
          </a:prstGeom>
          <a:gradFill>
            <a:gsLst>
              <a:gs pos="0">
                <a:schemeClr val="lt1"/>
              </a:gs>
              <a:gs pos="56000">
                <a:srgbClr val="FFFFFF">
                  <a:alpha val="0"/>
                </a:srgbClr>
              </a:gs>
              <a:gs pos="100000">
                <a:srgbClr val="FFFFFF">
                  <a:alpha val="0"/>
                </a:srgbClr>
              </a:gs>
            </a:gsLst>
            <a:path path="circle">
              <a:fillToRect l="50000" t="50000" r="50000" b="50000"/>
            </a:path>
            <a:tileRect/>
          </a:gra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Trebuchet MS"/>
              <a:ea typeface="Trebuchet MS"/>
              <a:cs typeface="Trebuchet MS"/>
              <a:sym typeface="Trebuchet MS"/>
            </a:endParaRPr>
          </a:p>
        </p:txBody>
      </p:sp>
      <p:sp>
        <p:nvSpPr>
          <p:cNvPr id="10" name="Shape 10"/>
          <p:cNvSpPr txBox="1">
            <a:spLocks noGrp="1"/>
          </p:cNvSpPr>
          <p:nvPr>
            <p:ph type="title"/>
          </p:nvPr>
        </p:nvSpPr>
        <p:spPr>
          <a:xfrm>
            <a:off x="1793289" y="4372167"/>
            <a:ext cx="6512510" cy="1143000"/>
          </a:xfrm>
          <a:prstGeom prst="rect">
            <a:avLst/>
          </a:prstGeom>
          <a:noFill/>
          <a:ln>
            <a:noFill/>
          </a:ln>
        </p:spPr>
        <p:txBody>
          <a:bodyPr lIns="91425" tIns="91425" rIns="91425" bIns="91425" anchor="t" anchorCtr="0"/>
          <a:lstStyle>
            <a:lvl1pPr marL="320040" marR="0" lvl="0" indent="53847" algn="r" rtl="0">
              <a:spcBef>
                <a:spcPts val="0"/>
              </a:spcBef>
              <a:buClr>
                <a:srgbClr val="C3260C"/>
              </a:buClr>
              <a:buSzPct val="128000"/>
              <a:buFont typeface="Georgia"/>
              <a:buChar char="*"/>
              <a:defRPr sz="4600" b="1" i="0" u="none" strike="noStrike" cap="none">
                <a:solidFill>
                  <a:schemeClr val="dk1"/>
                </a:solidFill>
                <a:latin typeface="Trebuchet MS"/>
                <a:ea typeface="Trebuchet MS"/>
                <a:cs typeface="Trebuchet MS"/>
                <a:sym typeface="Trebuchet MS"/>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1" name="Shape 11"/>
          <p:cNvSpPr txBox="1">
            <a:spLocks noGrp="1"/>
          </p:cNvSpPr>
          <p:nvPr>
            <p:ph type="body" idx="1"/>
          </p:nvPr>
        </p:nvSpPr>
        <p:spPr>
          <a:xfrm>
            <a:off x="1143000" y="732260"/>
            <a:ext cx="6400799" cy="3474719"/>
          </a:xfrm>
          <a:prstGeom prst="rect">
            <a:avLst/>
          </a:prstGeom>
          <a:noFill/>
          <a:ln>
            <a:noFill/>
          </a:ln>
        </p:spPr>
        <p:txBody>
          <a:bodyPr lIns="91425" tIns="91425" rIns="91425" bIns="91425" anchor="t" anchorCtr="0"/>
          <a:lstStyle>
            <a:lvl1pPr marL="228600" marR="0" lvl="0" indent="-8890" algn="l" rtl="0">
              <a:spcBef>
                <a:spcPts val="440"/>
              </a:spcBef>
              <a:spcAft>
                <a:spcPts val="300"/>
              </a:spcAft>
              <a:buClr>
                <a:srgbClr val="C3260C"/>
              </a:buClr>
              <a:buSzPct val="130000"/>
              <a:buFont typeface="Georgia"/>
              <a:buChar char="*"/>
              <a:defRPr sz="2200" b="0" i="0" u="none" strike="noStrike" cap="none">
                <a:solidFill>
                  <a:srgbClr val="3F3F3F"/>
                </a:solidFill>
                <a:latin typeface="Trebuchet MS"/>
                <a:ea typeface="Trebuchet MS"/>
                <a:cs typeface="Trebuchet MS"/>
                <a:sym typeface="Trebuchet MS"/>
              </a:defRPr>
            </a:lvl1pPr>
            <a:lvl2pPr marL="548640" marR="0" lvl="1" indent="-27940" algn="l" rtl="0">
              <a:spcBef>
                <a:spcPts val="400"/>
              </a:spcBef>
              <a:spcAft>
                <a:spcPts val="300"/>
              </a:spcAft>
              <a:buClr>
                <a:srgbClr val="C3260C"/>
              </a:buClr>
              <a:buSzPct val="129999"/>
              <a:buFont typeface="Georgia"/>
              <a:buChar char="*"/>
              <a:defRPr sz="2000" b="0" i="0" u="none" strike="noStrike" cap="none">
                <a:solidFill>
                  <a:srgbClr val="3F3F3F"/>
                </a:solidFill>
                <a:latin typeface="Trebuchet MS"/>
                <a:ea typeface="Trebuchet MS"/>
                <a:cs typeface="Trebuchet MS"/>
                <a:sym typeface="Trebuchet MS"/>
              </a:defRPr>
            </a:lvl2pPr>
            <a:lvl3pPr marL="822960" marR="0" lvl="2" indent="-39370" algn="l" rtl="0">
              <a:spcBef>
                <a:spcPts val="360"/>
              </a:spcBef>
              <a:spcAft>
                <a:spcPts val="300"/>
              </a:spcAft>
              <a:buClr>
                <a:srgbClr val="C3260C"/>
              </a:buClr>
              <a:buSzPct val="129999"/>
              <a:buFont typeface="Georgia"/>
              <a:buChar char="*"/>
              <a:defRPr sz="1800" b="0" i="0" u="none" strike="noStrike" cap="none">
                <a:solidFill>
                  <a:srgbClr val="3F3F3F"/>
                </a:solidFill>
                <a:latin typeface="Trebuchet MS"/>
                <a:ea typeface="Trebuchet MS"/>
                <a:cs typeface="Trebuchet MS"/>
                <a:sym typeface="Trebuchet MS"/>
              </a:defRPr>
            </a:lvl3pPr>
            <a:lvl4pPr marL="1097280" marR="0" lvl="3" indent="-50800" algn="l" rtl="0">
              <a:spcBef>
                <a:spcPts val="320"/>
              </a:spcBef>
              <a:spcAft>
                <a:spcPts val="300"/>
              </a:spcAft>
              <a:buClr>
                <a:srgbClr val="C3260C"/>
              </a:buClr>
              <a:buSzPct val="129999"/>
              <a:buFont typeface="Georgia"/>
              <a:buChar char="*"/>
              <a:defRPr sz="1600" b="0" i="0" u="none" strike="noStrike" cap="none">
                <a:solidFill>
                  <a:srgbClr val="3F3F3F"/>
                </a:solidFill>
                <a:latin typeface="Trebuchet MS"/>
                <a:ea typeface="Trebuchet MS"/>
                <a:cs typeface="Trebuchet MS"/>
                <a:sym typeface="Trebuchet MS"/>
              </a:defRPr>
            </a:lvl4pPr>
            <a:lvl5pPr marL="1389888" marR="0" lvl="4" indent="-67818"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5pPr>
            <a:lvl6pPr marL="1664207" marR="0" lvl="5" indent="-75437"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6pPr>
            <a:lvl7pPr marL="1965960" marR="0" lvl="6" indent="-7238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7pPr>
            <a:lvl8pPr marL="2286000" marR="0" lvl="7" indent="-74929"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8pPr>
            <a:lvl9pPr marL="2587752" marR="0" lvl="8" indent="-71881" algn="l" rtl="0">
              <a:spcBef>
                <a:spcPts val="280"/>
              </a:spcBef>
              <a:spcAft>
                <a:spcPts val="300"/>
              </a:spcAft>
              <a:buClr>
                <a:srgbClr val="C3260C"/>
              </a:buClr>
              <a:buSzPct val="130000"/>
              <a:buFont typeface="Georgia"/>
              <a:buChar char="*"/>
              <a:defRPr sz="1400" b="0" i="0" u="none" strike="noStrike" cap="none">
                <a:solidFill>
                  <a:srgbClr val="3F3F3F"/>
                </a:solidFill>
                <a:latin typeface="Trebuchet MS"/>
                <a:ea typeface="Trebuchet MS"/>
                <a:cs typeface="Trebuchet MS"/>
                <a:sym typeface="Trebuchet MS"/>
              </a:defRPr>
            </a:lvl9pPr>
          </a:lstStyle>
          <a:p>
            <a:endParaRPr/>
          </a:p>
        </p:txBody>
      </p:sp>
      <p:sp>
        <p:nvSpPr>
          <p:cNvPr id="12" name="Shape 12"/>
          <p:cNvSpPr txBox="1">
            <a:spLocks noGrp="1"/>
          </p:cNvSpPr>
          <p:nvPr>
            <p:ph type="dt" idx="10"/>
          </p:nvPr>
        </p:nvSpPr>
        <p:spPr>
          <a:xfrm>
            <a:off x="6172200" y="6172200"/>
            <a:ext cx="2514599" cy="365125"/>
          </a:xfrm>
          <a:prstGeom prst="rect">
            <a:avLst/>
          </a:prstGeom>
          <a:noFill/>
          <a:ln>
            <a:noFill/>
          </a:ln>
        </p:spPr>
        <p:txBody>
          <a:bodyPr lIns="91425" tIns="91425" rIns="91425" bIns="91425" anchor="ctr" anchorCtr="0"/>
          <a:lstStyle>
            <a:lvl1pPr marL="0" marR="0" lvl="0" indent="0" algn="r"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3" name="Shape 13"/>
          <p:cNvSpPr txBox="1">
            <a:spLocks noGrp="1"/>
          </p:cNvSpPr>
          <p:nvPr>
            <p:ph type="ftr" idx="11"/>
          </p:nvPr>
        </p:nvSpPr>
        <p:spPr>
          <a:xfrm>
            <a:off x="457199" y="6172200"/>
            <a:ext cx="3352800" cy="365125"/>
          </a:xfrm>
          <a:prstGeom prst="rect">
            <a:avLst/>
          </a:prstGeom>
          <a:noFill/>
          <a:ln>
            <a:noFill/>
          </a:ln>
        </p:spPr>
        <p:txBody>
          <a:bodyPr lIns="91425" tIns="91425" rIns="91425" bIns="91425" anchor="ctr" anchorCtr="0"/>
          <a:lstStyle>
            <a:lvl1pPr marL="0" marR="0" lvl="0" indent="0" algn="l" rtl="0">
              <a:spcBef>
                <a:spcPts val="0"/>
              </a:spcBef>
              <a:buNone/>
              <a:defRPr sz="1100" b="1" i="0" u="none" strike="noStrike" cap="none">
                <a:solidFill>
                  <a:srgbClr val="7F7F7F"/>
                </a:solidFill>
                <a:latin typeface="Trebuchet MS"/>
                <a:ea typeface="Trebuchet MS"/>
                <a:cs typeface="Trebuchet MS"/>
                <a:sym typeface="Trebuchet MS"/>
              </a:defRPr>
            </a:lvl1pPr>
            <a:lvl2pPr marL="457200" marR="0" lvl="1" indent="0" algn="l" rtl="0">
              <a:spcBef>
                <a:spcPts val="0"/>
              </a:spcBef>
              <a:buNone/>
              <a:defRPr sz="1800" b="0" i="0" u="none" strike="noStrike" cap="none">
                <a:solidFill>
                  <a:schemeClr val="dk1"/>
                </a:solidFill>
                <a:latin typeface="Trebuchet MS"/>
                <a:ea typeface="Trebuchet MS"/>
                <a:cs typeface="Trebuchet MS"/>
                <a:sym typeface="Trebuchet MS"/>
              </a:defRPr>
            </a:lvl2pPr>
            <a:lvl3pPr marL="914400" marR="0" lvl="2" indent="0" algn="l" rtl="0">
              <a:spcBef>
                <a:spcPts val="0"/>
              </a:spcBef>
              <a:buNone/>
              <a:defRPr sz="1800" b="0" i="0" u="none" strike="noStrike" cap="none">
                <a:solidFill>
                  <a:schemeClr val="dk1"/>
                </a:solidFill>
                <a:latin typeface="Trebuchet MS"/>
                <a:ea typeface="Trebuchet MS"/>
                <a:cs typeface="Trebuchet MS"/>
                <a:sym typeface="Trebuchet MS"/>
              </a:defRPr>
            </a:lvl3pPr>
            <a:lvl4pPr marL="1371600" marR="0" lvl="3" indent="0" algn="l" rtl="0">
              <a:spcBef>
                <a:spcPts val="0"/>
              </a:spcBef>
              <a:buNone/>
              <a:defRPr sz="1800" b="0" i="0" u="none" strike="noStrike" cap="none">
                <a:solidFill>
                  <a:schemeClr val="dk1"/>
                </a:solidFill>
                <a:latin typeface="Trebuchet MS"/>
                <a:ea typeface="Trebuchet MS"/>
                <a:cs typeface="Trebuchet MS"/>
                <a:sym typeface="Trebuchet MS"/>
              </a:defRPr>
            </a:lvl4pPr>
            <a:lvl5pPr marL="1828800" marR="0" lvl="4" indent="0" algn="l" rtl="0">
              <a:spcBef>
                <a:spcPts val="0"/>
              </a:spcBef>
              <a:buNone/>
              <a:defRPr sz="1800" b="0" i="0" u="none" strike="noStrike" cap="none">
                <a:solidFill>
                  <a:schemeClr val="dk1"/>
                </a:solidFill>
                <a:latin typeface="Trebuchet MS"/>
                <a:ea typeface="Trebuchet MS"/>
                <a:cs typeface="Trebuchet MS"/>
                <a:sym typeface="Trebuchet MS"/>
              </a:defRPr>
            </a:lvl5pPr>
            <a:lvl6pPr marL="2286000" marR="0" lvl="5" indent="0" algn="l" rtl="0">
              <a:spcBef>
                <a:spcPts val="0"/>
              </a:spcBef>
              <a:buNone/>
              <a:defRPr sz="1800" b="0" i="0" u="none" strike="noStrike" cap="none">
                <a:solidFill>
                  <a:schemeClr val="dk1"/>
                </a:solidFill>
                <a:latin typeface="Trebuchet MS"/>
                <a:ea typeface="Trebuchet MS"/>
                <a:cs typeface="Trebuchet MS"/>
                <a:sym typeface="Trebuchet MS"/>
              </a:defRPr>
            </a:lvl6pPr>
            <a:lvl7pPr marL="2743200" marR="0" lvl="6" indent="0" algn="l" rtl="0">
              <a:spcBef>
                <a:spcPts val="0"/>
              </a:spcBef>
              <a:buNone/>
              <a:defRPr sz="1800" b="0" i="0" u="none" strike="noStrike" cap="none">
                <a:solidFill>
                  <a:schemeClr val="dk1"/>
                </a:solidFill>
                <a:latin typeface="Trebuchet MS"/>
                <a:ea typeface="Trebuchet MS"/>
                <a:cs typeface="Trebuchet MS"/>
                <a:sym typeface="Trebuchet MS"/>
              </a:defRPr>
            </a:lvl7pPr>
            <a:lvl8pPr marL="3200400" marR="0" lvl="7" indent="0" algn="l" rtl="0">
              <a:spcBef>
                <a:spcPts val="0"/>
              </a:spcBef>
              <a:buNone/>
              <a:defRPr sz="1800" b="0" i="0" u="none" strike="noStrike" cap="none">
                <a:solidFill>
                  <a:schemeClr val="dk1"/>
                </a:solidFill>
                <a:latin typeface="Trebuchet MS"/>
                <a:ea typeface="Trebuchet MS"/>
                <a:cs typeface="Trebuchet MS"/>
                <a:sym typeface="Trebuchet MS"/>
              </a:defRPr>
            </a:lvl8pPr>
            <a:lvl9pPr marL="3657600" marR="0" lvl="8" indent="0" algn="l" rtl="0">
              <a:spcBef>
                <a:spcPts val="0"/>
              </a:spcBef>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14" name="Shape 14"/>
          <p:cNvSpPr txBox="1">
            <a:spLocks noGrp="1"/>
          </p:cNvSpPr>
          <p:nvPr>
            <p:ph type="sldNum" idx="12"/>
          </p:nvPr>
        </p:nvSpPr>
        <p:spPr>
          <a:xfrm>
            <a:off x="3810000" y="6172200"/>
            <a:ext cx="18288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nl-NL" sz="1200" b="1" i="0" u="none" strike="noStrike" cap="none">
                <a:solidFill>
                  <a:srgbClr val="7F7F7F"/>
                </a:solidFill>
                <a:latin typeface="Trebuchet MS"/>
                <a:ea typeface="Trebuchet MS"/>
                <a:cs typeface="Trebuchet MS"/>
                <a:sym typeface="Trebuchet MS"/>
              </a:rPr>
              <a:t>‹nr.›</a:t>
            </a:fld>
            <a:endParaRPr lang="nl-NL" sz="1200" b="1" i="0" u="none" strike="noStrike" cap="none">
              <a:solidFill>
                <a:srgbClr val="7F7F7F"/>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subTitle" idx="1"/>
          </p:nvPr>
        </p:nvSpPr>
        <p:spPr>
          <a:xfrm>
            <a:off x="683568" y="2492896"/>
            <a:ext cx="7776864" cy="3673127"/>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342900" marR="0" lvl="0" indent="-342900" algn="l" rtl="0">
              <a:spcBef>
                <a:spcPts val="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Sociale weerbaarheid</a:t>
            </a:r>
          </a:p>
          <a:p>
            <a:pPr marL="342900" marR="0" lvl="0" indent="-342900" algn="l" rtl="0">
              <a:spcBef>
                <a:spcPts val="74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Zelfvertrouwen</a:t>
            </a:r>
          </a:p>
          <a:p>
            <a:pPr marL="342900" marR="0" lvl="0" indent="-342900" algn="l" rtl="0">
              <a:spcBef>
                <a:spcPts val="74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Inzicht verschaffen in zichzelf en de omgeving</a:t>
            </a:r>
          </a:p>
          <a:p>
            <a:pPr marL="342900" marR="0" lvl="0" indent="-342900" algn="l" rtl="0">
              <a:spcBef>
                <a:spcPts val="74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Symbolen om helder te communiceren</a:t>
            </a:r>
          </a:p>
          <a:p>
            <a:pPr marL="342900" marR="0" lvl="0" indent="-342900" algn="l" rtl="0">
              <a:spcBef>
                <a:spcPts val="74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Fides: geloof / vertrouwen</a:t>
            </a:r>
          </a:p>
          <a:p>
            <a:pPr marL="342900" marR="0" lvl="0" indent="-342900" algn="l" rtl="0">
              <a:spcBef>
                <a:spcPts val="740"/>
              </a:spcBef>
              <a:spcAft>
                <a:spcPts val="0"/>
              </a:spcAft>
              <a:buClr>
                <a:srgbClr val="C3260C"/>
              </a:buClr>
              <a:buSzPct val="130000"/>
              <a:buFont typeface="Georgia"/>
              <a:buChar char="-"/>
            </a:pPr>
            <a:r>
              <a:rPr lang="nl-NL" sz="2200" b="0" i="0" u="none" strike="noStrike" cap="none">
                <a:solidFill>
                  <a:schemeClr val="lt1"/>
                </a:solidFill>
                <a:latin typeface="Trebuchet MS"/>
                <a:ea typeface="Trebuchet MS"/>
                <a:cs typeface="Trebuchet MS"/>
                <a:sym typeface="Trebuchet MS"/>
              </a:rPr>
              <a:t>ZELF: door zelf uit te proberen, zelf vragen te stellen en zelf fouten te maken, word je sterker, groeit je zelfvertrouwen en word je sociaal weerbaar. </a:t>
            </a:r>
          </a:p>
          <a:p>
            <a:pPr marL="342900" marR="0" lvl="0" indent="-342900" algn="l" rtl="0">
              <a:spcBef>
                <a:spcPts val="740"/>
              </a:spcBef>
              <a:spcAft>
                <a:spcPts val="0"/>
              </a:spcAft>
              <a:buClr>
                <a:srgbClr val="C3260C"/>
              </a:buClr>
              <a:buSzPct val="130000"/>
              <a:buFont typeface="Georgia"/>
              <a:buNone/>
            </a:pPr>
            <a:endParaRPr sz="2200" b="0" i="0" u="none" strike="noStrike" cap="none">
              <a:solidFill>
                <a:schemeClr val="lt1"/>
              </a:solidFill>
              <a:latin typeface="Trebuchet MS"/>
              <a:ea typeface="Trebuchet MS"/>
              <a:cs typeface="Trebuchet MS"/>
              <a:sym typeface="Trebuchet MS"/>
            </a:endParaRPr>
          </a:p>
          <a:p>
            <a:pPr marL="342900" marR="0" lvl="0" indent="-342900" algn="l" rtl="0">
              <a:spcBef>
                <a:spcPts val="740"/>
              </a:spcBef>
              <a:spcAft>
                <a:spcPts val="0"/>
              </a:spcAft>
              <a:buClr>
                <a:srgbClr val="C3260C"/>
              </a:buClr>
              <a:buSzPct val="130000"/>
              <a:buFont typeface="Georgia"/>
              <a:buNone/>
            </a:pPr>
            <a:endParaRPr sz="2200" b="0" i="0" u="none" strike="noStrike" cap="none">
              <a:solidFill>
                <a:schemeClr val="lt1"/>
              </a:solidFill>
              <a:latin typeface="Trebuchet MS"/>
              <a:ea typeface="Trebuchet MS"/>
              <a:cs typeface="Trebuchet MS"/>
              <a:sym typeface="Trebuchet MS"/>
            </a:endParaRPr>
          </a:p>
        </p:txBody>
      </p:sp>
      <p:sp>
        <p:nvSpPr>
          <p:cNvPr id="101" name="Shape 101"/>
          <p:cNvSpPr txBox="1">
            <a:spLocks noGrp="1"/>
          </p:cNvSpPr>
          <p:nvPr>
            <p:ph type="ctrTitle"/>
          </p:nvPr>
        </p:nvSpPr>
        <p:spPr>
          <a:xfrm>
            <a:off x="827583" y="404663"/>
            <a:ext cx="7175351" cy="944782"/>
          </a:xfrm>
          <a:prstGeom prst="rect">
            <a:avLst/>
          </a:prstGeom>
          <a:noFill/>
          <a:ln>
            <a:noFill/>
          </a:ln>
        </p:spPr>
        <p:txBody>
          <a:bodyPr lIns="91425" tIns="45700" rIns="91425" bIns="45700" anchor="t" anchorCtr="0">
            <a:noAutofit/>
          </a:bodyPr>
          <a:lstStyle/>
          <a:p>
            <a:pPr marL="182880" marR="0" lvl="0" indent="-5079" algn="ctr"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Fides-methode</a:t>
            </a:r>
          </a:p>
        </p:txBody>
      </p:sp>
      <p:pic>
        <p:nvPicPr>
          <p:cNvPr id="102" name="Shape 102" descr="W:\IB-Bolster\fides-logo-rechtsonder.png"/>
          <p:cNvPicPr preferRelativeResize="0"/>
          <p:nvPr/>
        </p:nvPicPr>
        <p:blipFill rotWithShape="1">
          <a:blip r:embed="rId3">
            <a:alphaModFix/>
          </a:blip>
          <a:srcRect/>
          <a:stretch/>
        </p:blipFill>
        <p:spPr>
          <a:xfrm>
            <a:off x="6372200" y="1628800"/>
            <a:ext cx="2088232" cy="12947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subTitle" idx="1"/>
          </p:nvPr>
        </p:nvSpPr>
        <p:spPr>
          <a:xfrm>
            <a:off x="382693" y="1412775"/>
            <a:ext cx="8496944" cy="5188097"/>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ctr"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Stel je de ballon voor in je borst!</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0 Ballon: Schouders hangen, ogen naar de grond, stem heeft weinig kracht. Je zal niet snel serieus worden genomen.   </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1 Ballon: Je staat rechtop, kijkt de ander aan. Wordt sneller serieus genomen.</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10 Ballon: Je overschreeuwt jezelf. Stoer en overdreven. Je wilt graag uitblinken </a:t>
            </a: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p:txBody>
      </p:sp>
      <p:sp>
        <p:nvSpPr>
          <p:cNvPr id="108" name="Shape 108"/>
          <p:cNvSpPr txBox="1">
            <a:spLocks noGrp="1"/>
          </p:cNvSpPr>
          <p:nvPr>
            <p:ph type="ctrTitle"/>
          </p:nvPr>
        </p:nvSpPr>
        <p:spPr>
          <a:xfrm>
            <a:off x="827583" y="332656"/>
            <a:ext cx="7175351" cy="1160805"/>
          </a:xfrm>
          <a:prstGeom prst="rect">
            <a:avLst/>
          </a:prstGeom>
          <a:noFill/>
          <a:ln>
            <a:noFill/>
          </a:ln>
        </p:spPr>
        <p:txBody>
          <a:bodyPr lIns="91425" tIns="45700" rIns="91425" bIns="45700" anchor="t" anchorCtr="0">
            <a:noAutofit/>
          </a:bodyPr>
          <a:lstStyle/>
          <a:p>
            <a:pPr marL="182880" marR="0" lvl="0" indent="-5079" algn="ctr"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Symbolen</a:t>
            </a:r>
          </a:p>
        </p:txBody>
      </p:sp>
      <p:pic>
        <p:nvPicPr>
          <p:cNvPr id="109" name="Shape 109" descr="W:\IB-Bolster\slide-ballon-bewerkt.png"/>
          <p:cNvPicPr preferRelativeResize="0"/>
          <p:nvPr/>
        </p:nvPicPr>
        <p:blipFill rotWithShape="1">
          <a:blip r:embed="rId3">
            <a:alphaModFix/>
          </a:blip>
          <a:srcRect t="8174" b="16198"/>
          <a:stretch/>
        </p:blipFill>
        <p:spPr>
          <a:xfrm>
            <a:off x="683568" y="4149080"/>
            <a:ext cx="8060616" cy="2222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subTitle" idx="1"/>
          </p:nvPr>
        </p:nvSpPr>
        <p:spPr>
          <a:xfrm>
            <a:off x="755575" y="1556791"/>
            <a:ext cx="7560839" cy="4824535"/>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Blijf proberen. Geef niet op! Vaak zijn we geneigd om het steeds op dezelfde manier op te lossen. Er zullen andere sleutels moeten worden gepast.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Een hulpmiddel bij het vinden van alternatieven wanneer de ander niet reageert zoals je wilt.  </a:t>
            </a:r>
          </a:p>
        </p:txBody>
      </p:sp>
      <p:sp>
        <p:nvSpPr>
          <p:cNvPr id="115" name="Shape 115"/>
          <p:cNvSpPr txBox="1">
            <a:spLocks noGrp="1"/>
          </p:cNvSpPr>
          <p:nvPr>
            <p:ph type="ctrTitle"/>
          </p:nvPr>
        </p:nvSpPr>
        <p:spPr>
          <a:xfrm>
            <a:off x="2195735" y="404663"/>
            <a:ext cx="4896543" cy="108012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De sleutelbos</a:t>
            </a:r>
          </a:p>
        </p:txBody>
      </p:sp>
      <p:pic>
        <p:nvPicPr>
          <p:cNvPr id="116" name="Shape 116" descr="W:\IB-Bolster\slide-sleutelbos-bewerkt.png"/>
          <p:cNvPicPr preferRelativeResize="0"/>
          <p:nvPr/>
        </p:nvPicPr>
        <p:blipFill rotWithShape="1">
          <a:blip r:embed="rId3">
            <a:alphaModFix/>
          </a:blip>
          <a:srcRect t="6966" r="4597" b="16372"/>
          <a:stretch/>
        </p:blipFill>
        <p:spPr>
          <a:xfrm>
            <a:off x="971600" y="3604382"/>
            <a:ext cx="7236715" cy="21200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subTitle" idx="1"/>
          </p:nvPr>
        </p:nvSpPr>
        <p:spPr>
          <a:xfrm>
            <a:off x="539552" y="1484783"/>
            <a:ext cx="7992887" cy="4896543"/>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Het poppetje is verdeeld in twee helften: waar ben ik goed in / waar ben ik minder goed in.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Vaak blijven mensen hangen in een negatief zelfbeeld. Of overschatten ze zichzelf.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Leer beiden kanten te accepteren. </a:t>
            </a:r>
          </a:p>
        </p:txBody>
      </p:sp>
      <p:sp>
        <p:nvSpPr>
          <p:cNvPr id="122" name="Shape 122"/>
          <p:cNvSpPr txBox="1">
            <a:spLocks noGrp="1"/>
          </p:cNvSpPr>
          <p:nvPr>
            <p:ph type="ctrTitle"/>
          </p:nvPr>
        </p:nvSpPr>
        <p:spPr>
          <a:xfrm>
            <a:off x="827583" y="404663"/>
            <a:ext cx="7175351" cy="792087"/>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4400" b="1" i="0" u="none" strike="noStrike" cap="none">
                <a:solidFill>
                  <a:schemeClr val="dk1"/>
                </a:solidFill>
                <a:latin typeface="Century Gothic"/>
                <a:ea typeface="Century Gothic"/>
                <a:cs typeface="Century Gothic"/>
                <a:sym typeface="Century Gothic"/>
              </a:rPr>
              <a:t>Het poppetje of 100%</a:t>
            </a:r>
          </a:p>
        </p:txBody>
      </p:sp>
      <p:pic>
        <p:nvPicPr>
          <p:cNvPr id="123" name="Shape 123" descr="W:\IB-Bolster\slide-100-procent-bewerkt.png"/>
          <p:cNvPicPr preferRelativeResize="0"/>
          <p:nvPr/>
        </p:nvPicPr>
        <p:blipFill rotWithShape="1">
          <a:blip r:embed="rId3">
            <a:alphaModFix/>
          </a:blip>
          <a:srcRect l="6061" t="3661" r="5453" b="4077"/>
          <a:stretch/>
        </p:blipFill>
        <p:spPr>
          <a:xfrm>
            <a:off x="1043608" y="3519321"/>
            <a:ext cx="7233979" cy="2749902"/>
          </a:xfrm>
          <a:prstGeom prst="rect">
            <a:avLst/>
          </a:prstGeom>
          <a:noFill/>
          <a:ln>
            <a:noFill/>
          </a:ln>
        </p:spPr>
      </p:pic>
      <p:pic>
        <p:nvPicPr>
          <p:cNvPr id="124" name="Shape 124" descr="W:\IB-Bolster\groepstraining-1-sq.jpg"/>
          <p:cNvPicPr preferRelativeResize="0"/>
          <p:nvPr/>
        </p:nvPicPr>
        <p:blipFill rotWithShape="1">
          <a:blip r:embed="rId4">
            <a:alphaModFix/>
          </a:blip>
          <a:srcRect l="85200" t="39673" b="11163"/>
          <a:stretch/>
        </p:blipFill>
        <p:spPr>
          <a:xfrm>
            <a:off x="7595589" y="2708919"/>
            <a:ext cx="433538" cy="144016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subTitle" idx="1"/>
          </p:nvPr>
        </p:nvSpPr>
        <p:spPr>
          <a:xfrm>
            <a:off x="179511" y="908720"/>
            <a:ext cx="8712967" cy="5760640"/>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Je hebt een scala aan gevoelens</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Sommigen spelen op bepaalde momenten de hoofdrol.</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Wanneer we er niet over praten verdwijnen ze in de onzichtbare rugzak.  Zo kan bij een kind “boos” in de rugzak zitten omdat het gepest is op school. Er hoeft dan thuis maar iets te gebeuren en het komt eruit. Het bepaalt hoe je reageert.  </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Iemand die pest heeft misschien wel iets in zijn/haar rugzak dat verantwoordelijk is voor het vervelende gedrag.  </a:t>
            </a:r>
          </a:p>
        </p:txBody>
      </p:sp>
      <p:sp>
        <p:nvSpPr>
          <p:cNvPr id="130" name="Shape 130"/>
          <p:cNvSpPr txBox="1">
            <a:spLocks noGrp="1"/>
          </p:cNvSpPr>
          <p:nvPr>
            <p:ph type="ctrTitle"/>
          </p:nvPr>
        </p:nvSpPr>
        <p:spPr>
          <a:xfrm>
            <a:off x="2267743" y="0"/>
            <a:ext cx="4474498" cy="936103"/>
          </a:xfrm>
          <a:prstGeom prst="rect">
            <a:avLst/>
          </a:prstGeom>
          <a:noFill/>
          <a:ln>
            <a:noFill/>
          </a:ln>
        </p:spPr>
        <p:txBody>
          <a:bodyPr lIns="91425" tIns="45700" rIns="91425" bIns="45700" anchor="t" anchorCtr="0">
            <a:noAutofit/>
          </a:bodyPr>
          <a:lstStyle/>
          <a:p>
            <a:pPr marL="182880" marR="0" lvl="0" indent="-5079" algn="ctr" rtl="0">
              <a:spcBef>
                <a:spcPts val="0"/>
              </a:spcBef>
              <a:buClr>
                <a:srgbClr val="C3260C"/>
              </a:buClr>
              <a:buSzPct val="25000"/>
              <a:buFont typeface="Georgia"/>
              <a:buNone/>
            </a:pPr>
            <a:r>
              <a:rPr lang="nl-NL" sz="4800" b="1" i="0" u="none" strike="noStrike" cap="none">
                <a:solidFill>
                  <a:schemeClr val="dk1"/>
                </a:solidFill>
                <a:latin typeface="Century Gothic"/>
                <a:ea typeface="Century Gothic"/>
                <a:cs typeface="Century Gothic"/>
                <a:sym typeface="Century Gothic"/>
              </a:rPr>
              <a:t>De rugzak</a:t>
            </a:r>
          </a:p>
        </p:txBody>
      </p:sp>
      <p:pic>
        <p:nvPicPr>
          <p:cNvPr id="131" name="Shape 131" descr="W:\IB-Bolster\slide-rugzak-bewerkt.png"/>
          <p:cNvPicPr preferRelativeResize="0"/>
          <p:nvPr/>
        </p:nvPicPr>
        <p:blipFill rotWithShape="1">
          <a:blip r:embed="rId3">
            <a:alphaModFix/>
          </a:blip>
          <a:srcRect l="10454" t="3247" r="4848" b="4493"/>
          <a:stretch/>
        </p:blipFill>
        <p:spPr>
          <a:xfrm>
            <a:off x="931704" y="4005064"/>
            <a:ext cx="6448607" cy="256098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Shape 136"/>
          <p:cNvSpPr txBox="1">
            <a:spLocks noGrp="1"/>
          </p:cNvSpPr>
          <p:nvPr>
            <p:ph type="subTitle" idx="1"/>
          </p:nvPr>
        </p:nvSpPr>
        <p:spPr>
          <a:xfrm>
            <a:off x="460229" y="1246559"/>
            <a:ext cx="7992887" cy="4824535"/>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Grootste popje is de buitenkant. Hoe kleiner het popje hoe dichter het binnenkomt. Hoe kleiner hoe gevoeliger. Het allerkleinste staat voor teer en kwetsbaar. </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Soms is het belangrijk dat dingen je diep raken. Soms is het niet nodig dat dingen je tot het diepste raken. </a:t>
            </a: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p:txBody>
      </p:sp>
      <p:sp>
        <p:nvSpPr>
          <p:cNvPr id="137" name="Shape 137"/>
          <p:cNvSpPr txBox="1">
            <a:spLocks noGrp="1"/>
          </p:cNvSpPr>
          <p:nvPr>
            <p:ph type="ctrTitle"/>
          </p:nvPr>
        </p:nvSpPr>
        <p:spPr>
          <a:xfrm>
            <a:off x="2483767" y="260647"/>
            <a:ext cx="4402490" cy="101679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Matroesjka</a:t>
            </a:r>
          </a:p>
        </p:txBody>
      </p:sp>
      <p:pic>
        <p:nvPicPr>
          <p:cNvPr id="138" name="Shape 138" descr="W:\IB-Bolster\slide-matroesjka-bewerkt.png"/>
          <p:cNvPicPr preferRelativeResize="0"/>
          <p:nvPr/>
        </p:nvPicPr>
        <p:blipFill rotWithShape="1">
          <a:blip r:embed="rId3">
            <a:alphaModFix/>
          </a:blip>
          <a:srcRect l="6551" r="4528"/>
          <a:stretch/>
        </p:blipFill>
        <p:spPr>
          <a:xfrm>
            <a:off x="1259632" y="3356992"/>
            <a:ext cx="6696744" cy="27141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subTitle" idx="1"/>
          </p:nvPr>
        </p:nvSpPr>
        <p:spPr>
          <a:xfrm>
            <a:off x="901792" y="1480663"/>
            <a:ext cx="7128790" cy="4392487"/>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endParaRPr sz="2200" b="1" i="0" u="none" strike="noStrike" cap="none">
              <a:solidFill>
                <a:schemeClr val="lt1"/>
              </a:solidFill>
              <a:latin typeface="Century Gothic"/>
              <a:ea typeface="Century Gothic"/>
              <a:cs typeface="Century Gothic"/>
              <a:sym typeface="Century Gothic"/>
            </a:endParaRP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Vaak levert gedrag van kinderen in een groep een domino-effect op. Het wordt steeds meer of erger.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Wie durft eruit te stappen? Waardoor de domino stopt. </a:t>
            </a:r>
          </a:p>
          <a:p>
            <a:pPr marL="0" marR="0" lvl="0" indent="0" algn="l" rtl="0">
              <a:spcBef>
                <a:spcPts val="740"/>
              </a:spcBef>
              <a:spcAft>
                <a:spcPts val="0"/>
              </a:spcAft>
              <a:buClr>
                <a:srgbClr val="C3260C"/>
              </a:buClr>
              <a:buSzPct val="25000"/>
              <a:buFont typeface="Georgia"/>
              <a:buNone/>
            </a:pPr>
            <a:endParaRPr sz="2200" b="1" i="0" u="none" strike="noStrike" cap="none">
              <a:solidFill>
                <a:schemeClr val="lt1"/>
              </a:solidFill>
              <a:latin typeface="Century Gothic"/>
              <a:ea typeface="Century Gothic"/>
              <a:cs typeface="Century Gothic"/>
              <a:sym typeface="Century Gothic"/>
            </a:endParaRPr>
          </a:p>
        </p:txBody>
      </p:sp>
      <p:sp>
        <p:nvSpPr>
          <p:cNvPr id="144" name="Shape 144"/>
          <p:cNvSpPr txBox="1">
            <a:spLocks noGrp="1"/>
          </p:cNvSpPr>
          <p:nvPr>
            <p:ph type="ctrTitle"/>
          </p:nvPr>
        </p:nvSpPr>
        <p:spPr>
          <a:xfrm>
            <a:off x="2771800" y="332656"/>
            <a:ext cx="3816424" cy="864095"/>
          </a:xfrm>
          <a:prstGeom prst="rect">
            <a:avLst/>
          </a:prstGeom>
          <a:noFill/>
          <a:ln>
            <a:noFill/>
          </a:ln>
        </p:spPr>
        <p:txBody>
          <a:bodyPr lIns="91425" tIns="45700" rIns="91425" bIns="45700" anchor="t" anchorCtr="0">
            <a:noAutofit/>
          </a:bodyPr>
          <a:lstStyle/>
          <a:p>
            <a:pPr marL="182880" marR="0" lvl="0" indent="-5079" algn="ctr"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Domino</a:t>
            </a:r>
          </a:p>
        </p:txBody>
      </p:sp>
      <p:pic>
        <p:nvPicPr>
          <p:cNvPr id="145" name="Shape 145" descr="W:\IB-Bolster\slide-domino-bewerkt.png"/>
          <p:cNvPicPr preferRelativeResize="0"/>
          <p:nvPr/>
        </p:nvPicPr>
        <p:blipFill rotWithShape="1">
          <a:blip r:embed="rId3">
            <a:alphaModFix/>
          </a:blip>
          <a:srcRect t="6987" r="3333" b="19038"/>
          <a:stretch/>
        </p:blipFill>
        <p:spPr>
          <a:xfrm>
            <a:off x="901792" y="3861048"/>
            <a:ext cx="7164288" cy="19988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subTitle" idx="1"/>
          </p:nvPr>
        </p:nvSpPr>
        <p:spPr>
          <a:xfrm>
            <a:off x="683568" y="1556791"/>
            <a:ext cx="7848871" cy="4608511"/>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Wanneer je een opdracht krijgt, wat denk je dan?</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Ojee…. Moet ik dat echt doen en wat als ik het niet kan of</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Okee…. Daar ga ik mee aan de slag. </a:t>
            </a: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p:txBody>
      </p:sp>
      <p:sp>
        <p:nvSpPr>
          <p:cNvPr id="151" name="Shape 151"/>
          <p:cNvSpPr txBox="1">
            <a:spLocks noGrp="1"/>
          </p:cNvSpPr>
          <p:nvPr>
            <p:ph type="ctrTitle"/>
          </p:nvPr>
        </p:nvSpPr>
        <p:spPr>
          <a:xfrm>
            <a:off x="2627783" y="404663"/>
            <a:ext cx="4186466" cy="101679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Ojee Okee</a:t>
            </a:r>
          </a:p>
        </p:txBody>
      </p:sp>
      <p:pic>
        <p:nvPicPr>
          <p:cNvPr id="152" name="Shape 152" descr="W:\IB-Bolster\slide-okee-ojee-zuid-bewerkt.png"/>
          <p:cNvPicPr preferRelativeResize="0"/>
          <p:nvPr/>
        </p:nvPicPr>
        <p:blipFill rotWithShape="1">
          <a:blip r:embed="rId3">
            <a:alphaModFix/>
          </a:blip>
          <a:srcRect l="14394" r="3484"/>
          <a:stretch/>
        </p:blipFill>
        <p:spPr>
          <a:xfrm>
            <a:off x="1475655" y="3356992"/>
            <a:ext cx="6496177" cy="288402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subTitle" idx="1"/>
          </p:nvPr>
        </p:nvSpPr>
        <p:spPr>
          <a:xfrm>
            <a:off x="539552" y="1052736"/>
            <a:ext cx="7920880" cy="5328591"/>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Inzicht geven in jezelf en de ander (wat je ziet is niet altijd de waarheid)</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rol speel je of welk etiket wordt er op je geplakt.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 meten onszelf en de ander veel te snel een jas aan.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Iedereen draagt verschillende jassen en sommigen dragen jassen over elkaar: </a:t>
            </a:r>
            <a:r>
              <a:rPr lang="nl-NL" sz="2200" b="1" i="1" u="none" strike="noStrike" cap="none">
                <a:solidFill>
                  <a:srgbClr val="FFFF00"/>
                </a:solidFill>
                <a:latin typeface="Century Gothic"/>
                <a:ea typeface="Century Gothic"/>
                <a:cs typeface="Century Gothic"/>
                <a:sym typeface="Century Gothic"/>
              </a:rPr>
              <a:t>iemand die verlegen is heeft de stille jas aan, maar wanneer diegenen bij een bepaalde groep wil horen trekt hij/zij misschien wel de stoere jas erover aan. </a:t>
            </a:r>
            <a:r>
              <a:rPr lang="nl-NL" sz="2200" b="1" i="0" u="none" strike="noStrike" cap="none">
                <a:solidFill>
                  <a:srgbClr val="FFFF00"/>
                </a:solidFill>
                <a:latin typeface="Century Gothic"/>
                <a:ea typeface="Century Gothic"/>
                <a:cs typeface="Century Gothic"/>
                <a:sym typeface="Century Gothic"/>
              </a:rPr>
              <a:t> </a:t>
            </a:r>
          </a:p>
          <a:p>
            <a:pPr marL="0" marR="0" lvl="0" indent="0" algn="l" rtl="0">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 </a:t>
            </a:r>
          </a:p>
        </p:txBody>
      </p:sp>
      <p:sp>
        <p:nvSpPr>
          <p:cNvPr id="158" name="Shape 158"/>
          <p:cNvSpPr txBox="1">
            <a:spLocks noGrp="1"/>
          </p:cNvSpPr>
          <p:nvPr>
            <p:ph type="ctrTitle"/>
          </p:nvPr>
        </p:nvSpPr>
        <p:spPr>
          <a:xfrm>
            <a:off x="3275856" y="116631"/>
            <a:ext cx="2890323" cy="1088797"/>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De Jas</a:t>
            </a:r>
          </a:p>
        </p:txBody>
      </p:sp>
      <p:pic>
        <p:nvPicPr>
          <p:cNvPr id="159" name="Shape 159"/>
          <p:cNvPicPr preferRelativeResize="0"/>
          <p:nvPr/>
        </p:nvPicPr>
        <p:blipFill rotWithShape="1">
          <a:blip r:embed="rId3">
            <a:alphaModFix/>
          </a:blip>
          <a:srcRect/>
          <a:stretch/>
        </p:blipFill>
        <p:spPr>
          <a:xfrm>
            <a:off x="3635896" y="4149080"/>
            <a:ext cx="3017800" cy="22233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Shape 164"/>
          <p:cNvSpPr txBox="1">
            <a:spLocks noGrp="1"/>
          </p:cNvSpPr>
          <p:nvPr>
            <p:ph type="subTitle" idx="1"/>
          </p:nvPr>
        </p:nvSpPr>
        <p:spPr>
          <a:xfrm>
            <a:off x="611560" y="1268759"/>
            <a:ext cx="7920880" cy="5112566"/>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lnSpc>
                <a:spcPct val="90000"/>
              </a:lnSpc>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past jou goed?</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past totaal niet?</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heb je op school vaker aan dan thuis?</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heb je weleens aan waar je last van hebt?</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zou je wel willen hebben?</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zou je graag kwijt zijn?</a:t>
            </a:r>
          </a:p>
          <a:p>
            <a:pPr marL="0" marR="0" lvl="0" indent="0" algn="l" rtl="0">
              <a:lnSpc>
                <a:spcPct val="90000"/>
              </a:lnSpc>
              <a:spcBef>
                <a:spcPts val="740"/>
              </a:spcBef>
              <a:spcAft>
                <a:spcPts val="0"/>
              </a:spcAft>
              <a:buClr>
                <a:srgbClr val="C3260C"/>
              </a:buClr>
              <a:buSzPct val="25000"/>
              <a:buFont typeface="Georgia"/>
              <a:buNone/>
            </a:pPr>
            <a:endParaRPr sz="2200" b="1" i="0" u="none" strike="noStrike" cap="none">
              <a:solidFill>
                <a:schemeClr val="lt1"/>
              </a:solidFill>
              <a:latin typeface="Century Gothic"/>
              <a:ea typeface="Century Gothic"/>
              <a:cs typeface="Century Gothic"/>
              <a:sym typeface="Century Gothic"/>
            </a:endParaRP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zie je bij een ander?</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zie je bij anderen en vind je prettig?</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zie je bij anderen en vind je niet prettig?</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Welke jas mis je?</a:t>
            </a:r>
          </a:p>
          <a:p>
            <a:pPr marL="0" marR="0" lvl="0" indent="0" algn="l" rtl="0">
              <a:lnSpc>
                <a:spcPct val="90000"/>
              </a:lnSpc>
              <a:spcBef>
                <a:spcPts val="74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Op welke jas zijn we als groep trots?</a:t>
            </a:r>
          </a:p>
        </p:txBody>
      </p:sp>
      <p:sp>
        <p:nvSpPr>
          <p:cNvPr id="165" name="Shape 165"/>
          <p:cNvSpPr txBox="1">
            <a:spLocks noGrp="1"/>
          </p:cNvSpPr>
          <p:nvPr>
            <p:ph type="ctrTitle"/>
          </p:nvPr>
        </p:nvSpPr>
        <p:spPr>
          <a:xfrm>
            <a:off x="3203848" y="332656"/>
            <a:ext cx="2890323" cy="944782"/>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De Jas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a:spLocks noGrp="1"/>
          </p:cNvSpPr>
          <p:nvPr>
            <p:ph type="subTitle" idx="1"/>
          </p:nvPr>
        </p:nvSpPr>
        <p:spPr>
          <a:xfrm>
            <a:off x="827583" y="1844824"/>
            <a:ext cx="7488831" cy="3744415"/>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Coen is deze week buiten zinnen geraakt op het schoolplein. De leerkracht heeft hem en een ander uit elkaar gehaald. Coen is dan zo boos dat hij blokkeert. Hij is totaal niet aanspreekbaar. Wil je hem dan binnen krijgen moet je met hem gaan slepen. Tijd voor…… </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 </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a:t>
            </a: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 </a:t>
            </a: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p:txBody>
      </p:sp>
      <p:sp>
        <p:nvSpPr>
          <p:cNvPr id="171" name="Shape 171"/>
          <p:cNvSpPr txBox="1">
            <a:spLocks noGrp="1"/>
          </p:cNvSpPr>
          <p:nvPr>
            <p:ph type="ctrTitle"/>
          </p:nvPr>
        </p:nvSpPr>
        <p:spPr>
          <a:xfrm>
            <a:off x="2843808" y="332656"/>
            <a:ext cx="3754418" cy="944782"/>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Trebuchet MS"/>
                <a:ea typeface="Trebuchet MS"/>
                <a:cs typeface="Trebuchet MS"/>
                <a:sym typeface="Trebuchet MS"/>
              </a:rPr>
              <a:t>Voorbeeld</a:t>
            </a:r>
          </a:p>
        </p:txBody>
      </p:sp>
      <p:pic>
        <p:nvPicPr>
          <p:cNvPr id="172" name="Shape 172" descr="W:\IB-Bolster\a6269b270ebc8d4698d69968706a2ab2.jpg"/>
          <p:cNvPicPr preferRelativeResize="0"/>
          <p:nvPr/>
        </p:nvPicPr>
        <p:blipFill rotWithShape="1">
          <a:blip r:embed="rId3">
            <a:alphaModFix/>
          </a:blip>
          <a:srcRect/>
          <a:stretch/>
        </p:blipFill>
        <p:spPr>
          <a:xfrm>
            <a:off x="5724128" y="4005064"/>
            <a:ext cx="2393221" cy="17663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subTitle" idx="1"/>
          </p:nvPr>
        </p:nvSpPr>
        <p:spPr>
          <a:xfrm>
            <a:off x="971600" y="1484784"/>
            <a:ext cx="7272806" cy="4449879"/>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Eefje wil graag afspreken met een ander kind, maar het lukt haar maar niet om iemand te vinden. Iedereen zegt: “Nee.” Jij observeert en begint het ook een beetje sneu te vinden. Wat kun je als leerkracht doen? </a:t>
            </a: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endParaRPr sz="2200" b="0" i="0" u="none" strike="noStrike" cap="none">
              <a:solidFill>
                <a:schemeClr val="lt1"/>
              </a:solidFill>
              <a:latin typeface="Trebuchet MS"/>
              <a:ea typeface="Trebuchet MS"/>
              <a:cs typeface="Trebuchet MS"/>
              <a:sym typeface="Trebuchet MS"/>
            </a:endParaRPr>
          </a:p>
          <a:p>
            <a:pPr marL="0" marR="0" lvl="0" indent="0" algn="l" rtl="0">
              <a:spcBef>
                <a:spcPts val="74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Peter zit in je klas. Peter is een hele rustige jongen. Hij is geen haantje de voorste en staat ook niet graag in de belangstelling. Daarnaast heeft hij weinig zelfvertrouwen. Erg afwachtend. Hoe kun je zo’n jongen helpen? </a:t>
            </a:r>
          </a:p>
        </p:txBody>
      </p:sp>
      <p:sp>
        <p:nvSpPr>
          <p:cNvPr id="178" name="Shape 178"/>
          <p:cNvSpPr txBox="1">
            <a:spLocks noGrp="1"/>
          </p:cNvSpPr>
          <p:nvPr>
            <p:ph type="ctrTitle"/>
          </p:nvPr>
        </p:nvSpPr>
        <p:spPr>
          <a:xfrm>
            <a:off x="2699791" y="404663"/>
            <a:ext cx="3826426" cy="101679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Trebuchet MS"/>
                <a:ea typeface="Trebuchet MS"/>
                <a:cs typeface="Trebuchet MS"/>
                <a:sym typeface="Trebuchet MS"/>
              </a:rPr>
              <a:t>Voorbeeld</a:t>
            </a:r>
          </a:p>
        </p:txBody>
      </p:sp>
      <p:pic>
        <p:nvPicPr>
          <p:cNvPr id="179" name="Shape 179"/>
          <p:cNvPicPr preferRelativeResize="0"/>
          <p:nvPr/>
        </p:nvPicPr>
        <p:blipFill rotWithShape="1">
          <a:blip r:embed="rId3">
            <a:alphaModFix/>
          </a:blip>
          <a:srcRect/>
          <a:stretch/>
        </p:blipFill>
        <p:spPr>
          <a:xfrm>
            <a:off x="7236296" y="2996951"/>
            <a:ext cx="515333" cy="7920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subTitle" idx="1"/>
          </p:nvPr>
        </p:nvSpPr>
        <p:spPr>
          <a:xfrm>
            <a:off x="1043608" y="1412775"/>
            <a:ext cx="6840760" cy="4608511"/>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In je klas zijn presentaties aan de beurt. Je merkt dat het merendeel van jouw klas het erg lastig vindt om zichzelf te presenteren. Hoe pak je dit als leerkracht aan?</a:t>
            </a:r>
          </a:p>
          <a:p>
            <a:pPr marL="0" marR="0" lvl="0" indent="0" algn="l" rtl="0">
              <a:spcBef>
                <a:spcPts val="740"/>
              </a:spcBef>
              <a:spcAft>
                <a:spcPts val="0"/>
              </a:spcAft>
              <a:buClr>
                <a:srgbClr val="C3260C"/>
              </a:buClr>
              <a:buSzPct val="25000"/>
              <a:buFont typeface="Georgia"/>
              <a:buNone/>
            </a:pPr>
            <a:endParaRPr sz="2200" b="1" i="0" u="none" strike="noStrike" cap="none">
              <a:solidFill>
                <a:schemeClr val="lt1"/>
              </a:solidFill>
              <a:latin typeface="Century Gothic"/>
              <a:ea typeface="Century Gothic"/>
              <a:cs typeface="Century Gothic"/>
              <a:sym typeface="Century Gothic"/>
            </a:endParaRPr>
          </a:p>
          <a:p>
            <a:pPr marL="0" marR="0" lvl="0" indent="0" algn="l" rtl="0">
              <a:spcBef>
                <a:spcPts val="740"/>
              </a:spcBef>
              <a:spcAft>
                <a:spcPts val="0"/>
              </a:spcAft>
              <a:buClr>
                <a:srgbClr val="C3260C"/>
              </a:buClr>
              <a:buSzPct val="25000"/>
              <a:buFont typeface="Georgia"/>
              <a:buNone/>
            </a:pPr>
            <a:endParaRPr sz="2200" b="1" i="0" u="none" strike="noStrike" cap="none">
              <a:solidFill>
                <a:schemeClr val="lt1"/>
              </a:solidFill>
              <a:latin typeface="Century Gothic"/>
              <a:ea typeface="Century Gothic"/>
              <a:cs typeface="Century Gothic"/>
              <a:sym typeface="Century Gothic"/>
            </a:endParaRPr>
          </a:p>
        </p:txBody>
      </p:sp>
      <p:sp>
        <p:nvSpPr>
          <p:cNvPr id="185" name="Shape 185"/>
          <p:cNvSpPr txBox="1">
            <a:spLocks noGrp="1"/>
          </p:cNvSpPr>
          <p:nvPr>
            <p:ph type="ctrTitle"/>
          </p:nvPr>
        </p:nvSpPr>
        <p:spPr>
          <a:xfrm>
            <a:off x="2483767" y="260647"/>
            <a:ext cx="4186466" cy="1088797"/>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Voorbeeld</a:t>
            </a:r>
          </a:p>
        </p:txBody>
      </p:sp>
      <p:pic>
        <p:nvPicPr>
          <p:cNvPr id="186" name="Shape 186"/>
          <p:cNvPicPr preferRelativeResize="0"/>
          <p:nvPr/>
        </p:nvPicPr>
        <p:blipFill rotWithShape="1">
          <a:blip r:embed="rId3">
            <a:alphaModFix/>
          </a:blip>
          <a:srcRect/>
          <a:stretch/>
        </p:blipFill>
        <p:spPr>
          <a:xfrm>
            <a:off x="3347864" y="4570396"/>
            <a:ext cx="2087832" cy="13004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subTitle" idx="1"/>
          </p:nvPr>
        </p:nvSpPr>
        <p:spPr>
          <a:xfrm>
            <a:off x="827583" y="1700808"/>
            <a:ext cx="7488831" cy="4233855"/>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0" i="0" u="none" strike="noStrike" cap="none">
                <a:solidFill>
                  <a:schemeClr val="lt1"/>
                </a:solidFill>
                <a:latin typeface="Trebuchet MS"/>
                <a:ea typeface="Trebuchet MS"/>
                <a:cs typeface="Trebuchet MS"/>
                <a:sym typeface="Trebuchet MS"/>
              </a:rPr>
              <a:t>In je klas hangt een bijzondere sfeer. Je kunt er niet helemaal de vinger op leggen, maar hebt het idee dat er wat speelt. Je ziet soms ook wel dat kinderen niet altijd even aardig op elkaar reageren. Maar op andere momenten lijkt er niets aan de hand. Je twijfelt over het klimaat in je klas.  </a:t>
            </a:r>
          </a:p>
        </p:txBody>
      </p:sp>
      <p:sp>
        <p:nvSpPr>
          <p:cNvPr id="192" name="Shape 192"/>
          <p:cNvSpPr txBox="1">
            <a:spLocks noGrp="1"/>
          </p:cNvSpPr>
          <p:nvPr>
            <p:ph type="ctrTitle"/>
          </p:nvPr>
        </p:nvSpPr>
        <p:spPr>
          <a:xfrm>
            <a:off x="2627783" y="476672"/>
            <a:ext cx="4042450" cy="101679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Voorbeeld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subTitle" idx="1"/>
          </p:nvPr>
        </p:nvSpPr>
        <p:spPr>
          <a:xfrm>
            <a:off x="1259632" y="1700808"/>
            <a:ext cx="6696744" cy="4233855"/>
          </a:xfrm>
          <a:prstGeom prst="rect">
            <a:avLst/>
          </a:prstGeom>
          <a:solidFill>
            <a:schemeClr val="dk1"/>
          </a:solidFill>
          <a:ln w="158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spcAft>
                <a:spcPts val="0"/>
              </a:spcAft>
              <a:buClr>
                <a:srgbClr val="C3260C"/>
              </a:buClr>
              <a:buSzPct val="25000"/>
              <a:buFont typeface="Georgia"/>
              <a:buNone/>
            </a:pPr>
            <a:r>
              <a:rPr lang="nl-NL" sz="2200" b="1" i="0" u="none" strike="noStrike" cap="none">
                <a:solidFill>
                  <a:schemeClr val="lt1"/>
                </a:solidFill>
                <a:latin typeface="Century Gothic"/>
                <a:ea typeface="Century Gothic"/>
                <a:cs typeface="Century Gothic"/>
                <a:sym typeface="Century Gothic"/>
              </a:rPr>
              <a:t>In je groep moet je veel ruzietjes oplossen. Iedere keer maar weer. Het zijn vaak kleine dingen. Je weet dat jij die dingen minder belangrijk vindt, maar voor de kinderen in je klas zijn ze heel belangrijk. Wat nu? </a:t>
            </a:r>
          </a:p>
        </p:txBody>
      </p:sp>
      <p:sp>
        <p:nvSpPr>
          <p:cNvPr id="198" name="Shape 198"/>
          <p:cNvSpPr txBox="1">
            <a:spLocks noGrp="1"/>
          </p:cNvSpPr>
          <p:nvPr>
            <p:ph type="ctrTitle"/>
          </p:nvPr>
        </p:nvSpPr>
        <p:spPr>
          <a:xfrm>
            <a:off x="2483767" y="404663"/>
            <a:ext cx="4114458" cy="1016790"/>
          </a:xfrm>
          <a:prstGeom prst="rect">
            <a:avLst/>
          </a:prstGeom>
          <a:noFill/>
          <a:ln>
            <a:noFill/>
          </a:ln>
        </p:spPr>
        <p:txBody>
          <a:bodyPr lIns="91425" tIns="45700" rIns="91425" bIns="45700" anchor="t" anchorCtr="0">
            <a:noAutofit/>
          </a:bodyPr>
          <a:lstStyle/>
          <a:p>
            <a:pPr marL="182880" marR="0" lvl="0" indent="-5079" algn="l" rtl="0">
              <a:spcBef>
                <a:spcPts val="0"/>
              </a:spcBef>
              <a:buClr>
                <a:srgbClr val="C3260C"/>
              </a:buClr>
              <a:buSzPct val="25000"/>
              <a:buFont typeface="Georgia"/>
              <a:buNone/>
            </a:pPr>
            <a:r>
              <a:rPr lang="nl-NL" sz="5400" b="1" i="0" u="none" strike="noStrike" cap="none">
                <a:solidFill>
                  <a:schemeClr val="dk1"/>
                </a:solidFill>
                <a:latin typeface="Century Gothic"/>
                <a:ea typeface="Century Gothic"/>
                <a:cs typeface="Century Gothic"/>
                <a:sym typeface="Century Gothic"/>
              </a:rPr>
              <a:t>Voorbeeld</a:t>
            </a:r>
          </a:p>
        </p:txBody>
      </p:sp>
      <p:pic>
        <p:nvPicPr>
          <p:cNvPr id="199" name="Shape 199" descr="W:\IB-Bolster\26546293_m.jpg"/>
          <p:cNvPicPr preferRelativeResize="0"/>
          <p:nvPr/>
        </p:nvPicPr>
        <p:blipFill rotWithShape="1">
          <a:blip r:embed="rId3">
            <a:alphaModFix/>
          </a:blip>
          <a:srcRect/>
          <a:stretch/>
        </p:blipFill>
        <p:spPr>
          <a:xfrm>
            <a:off x="3923928" y="3645023"/>
            <a:ext cx="1271596" cy="1008112"/>
          </a:xfrm>
          <a:prstGeom prst="rect">
            <a:avLst/>
          </a:prstGeom>
          <a:noFill/>
          <a:ln>
            <a:noFill/>
          </a:ln>
        </p:spPr>
      </p:pic>
    </p:spTree>
  </p:cSld>
  <p:clrMapOvr>
    <a:masterClrMapping/>
  </p:clrMapOvr>
</p:sld>
</file>

<file path=ppt/theme/theme1.xml><?xml version="1.0" encoding="utf-8"?>
<a:theme xmlns:a="http://schemas.openxmlformats.org/drawingml/2006/main" name="Slipstream">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892</Words>
  <Application>Microsoft Office PowerPoint</Application>
  <PresentationFormat>Diavoorstelling (4:3)</PresentationFormat>
  <Paragraphs>77</Paragraphs>
  <Slides>15</Slides>
  <Notes>15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Arial</vt:lpstr>
      <vt:lpstr>Century Gothic</vt:lpstr>
      <vt:lpstr>Trebuchet MS</vt:lpstr>
      <vt:lpstr>Georgia</vt:lpstr>
      <vt:lpstr>Slipstream</vt:lpstr>
      <vt:lpstr>Fides-methode</vt:lpstr>
      <vt:lpstr>Symbolen</vt:lpstr>
      <vt:lpstr>De sleutelbos</vt:lpstr>
      <vt:lpstr>Het poppetje of 100%</vt:lpstr>
      <vt:lpstr>De rugzak</vt:lpstr>
      <vt:lpstr>Matroesjka</vt:lpstr>
      <vt:lpstr>Domino</vt:lpstr>
      <vt:lpstr>Ojee Okee</vt:lpstr>
      <vt:lpstr>De Jas</vt:lpstr>
      <vt:lpstr>De Jas</vt:lpstr>
      <vt:lpstr>Voorbeeld</vt:lpstr>
      <vt:lpstr>Voorbeeld</vt:lpstr>
      <vt:lpstr>Voorbeeld</vt:lpstr>
      <vt:lpstr>Voorbeeld</vt:lpstr>
      <vt:lpstr>Voorbeeld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Fides-methode</dc:title>
  <dc:creator>Mercedes Nottet</dc:creator>
  <cp:lastModifiedBy>Mercedes.Nottet</cp:lastModifiedBy>
  <cp:revision>1</cp:revision>
  <dcterms:modified xsi:type="dcterms:W3CDTF">2017-04-18T12:10:15Z</dcterms:modified>
</cp:coreProperties>
</file>